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81" r:id="rId20"/>
    <p:sldId id="283" r:id="rId21"/>
    <p:sldId id="284" r:id="rId22"/>
    <p:sldId id="274" r:id="rId23"/>
    <p:sldId id="279" r:id="rId24"/>
    <p:sldId id="275" r:id="rId25"/>
    <p:sldId id="280" r:id="rId26"/>
    <p:sldId id="276" r:id="rId27"/>
    <p:sldId id="277" r:id="rId28"/>
    <p:sldId id="286" r:id="rId29"/>
    <p:sldId id="285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9600" dirty="0" smtClean="0"/>
              <a:t>HEDEF 2025 </a:t>
            </a:r>
            <a:endParaRPr lang="tr-TR" sz="9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7854696" cy="17526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ÇANAKKALE ANADOLU İMAM HATİP </a:t>
            </a:r>
            <a:r>
              <a:rPr lang="tr-TR" sz="2800" dirty="0" smtClean="0"/>
              <a:t>LİSESİ</a:t>
            </a:r>
          </a:p>
          <a:p>
            <a:r>
              <a:rPr lang="tr-TR" sz="2800" dirty="0" smtClean="0"/>
              <a:t>İSMAİL AYKUT</a:t>
            </a:r>
          </a:p>
          <a:p>
            <a:r>
              <a:rPr lang="tr-TR" sz="2800" dirty="0" smtClean="0"/>
              <a:t>KOORDİNATÖR ÖĞRT.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53379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2.AKADEMİK FAALİYETLER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4400" dirty="0" smtClean="0"/>
              <a:t>SINAV ANALİZLERİNİN ÖĞRENCİLERE BİREYSEL, ÖĞRETMENLERİMİZE GENEL OLARAK İLETİMESİ KARARLAŞTIRILDI. 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678560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		ÖĞRENCİLERE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442436" cy="268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80" y="3573016"/>
            <a:ext cx="4054508" cy="297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97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	ÖĞRETMENLERE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76" y="1700808"/>
            <a:ext cx="6126507" cy="451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586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2.AKADEMİK FAALİYETLER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5400" dirty="0" smtClean="0"/>
              <a:t>ÖĞRENCİ TANIMA KARTLARI  YKS HAZIRLIK KONTROL LİSTESİ DOLDURULDU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59945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5184575" cy="508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964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2.AKADEMİK FAALİYETLER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ÖĞRENCİLER OKULDYK KURSLARINA YÖNLENDİRİLEREK ÇALIŞMALAR BAŞLADI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4284546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120680" cy="480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006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2.AKADEMİK FAALİYETLER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MD.YRD. MURAT İHSANOĞLU YÖNETİMİNDE KOÇLUK FAALİYETLERİ PLANLAMASI YAPILDI.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69903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KOÇLUK FAALİYETLERİ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/>
              <a:t>ÖĞRENCİLERLE GÖRÜŞÜLÜP HEDEFLERİ NOT EDİLDİ.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115649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ÖĞRENCİLERİN HEDEFLERİ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8100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6671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11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YILLIK ÇALIŞMA PLANI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1. KOORDİNATÖR BELİRLENMESİ</a:t>
            </a:r>
          </a:p>
          <a:p>
            <a:endParaRPr lang="tr-TR" dirty="0" smtClean="0"/>
          </a:p>
          <a:p>
            <a:r>
              <a:rPr lang="tr-TR" dirty="0" smtClean="0"/>
              <a:t>2.AKADEMİK FAAİLETLERİN BELİRLENMESİ</a:t>
            </a:r>
          </a:p>
          <a:p>
            <a:endParaRPr lang="tr-TR" dirty="0" smtClean="0"/>
          </a:p>
          <a:p>
            <a:r>
              <a:rPr lang="tr-TR" dirty="0" smtClean="0"/>
              <a:t>3.SOSYAL FAALİYETLERİN BELİRLENMESİ</a:t>
            </a:r>
          </a:p>
          <a:p>
            <a:endParaRPr lang="tr-TR" dirty="0" smtClean="0"/>
          </a:p>
          <a:p>
            <a:r>
              <a:rPr lang="tr-TR" dirty="0" smtClean="0"/>
              <a:t>4.KTS ÇALIŞMALARI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7220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          KOÇLUK FAALİYETLERİ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400" dirty="0" smtClean="0"/>
              <a:t>HEDEFLER DOĞRULTUSUNDA KOÇ ÖĞRETMENLERLERİ BELİRLENDİ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58537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KOÇLUK FAALİYETLERİ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27280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272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3.SOSYAL FAALİYETLER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dirty="0" smtClean="0"/>
              <a:t>YILLIK ÇALIŞMA PLANINA GÖRE ÇALIŞMALAR YÜRÜTÜLMEKTEDİR </a:t>
            </a:r>
          </a:p>
          <a:p>
            <a:pPr algn="ctr"/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3494316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YKS 2025 FAALİYET TAKİP PANOSU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704856" cy="473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704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AYLIK TOPLANTILAR (EKİM YAPILDI)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1932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927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AYLIK TOPLANTILAR (EKİM YAPILDI)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3" y="1982089"/>
            <a:ext cx="4464496" cy="23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982090"/>
            <a:ext cx="3870354" cy="239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74280"/>
            <a:ext cx="4320481" cy="200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374281"/>
            <a:ext cx="3726339" cy="200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722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MEZUN BULUŞMALARI (YAPILDI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4434"/>
            <a:ext cx="457769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04434"/>
            <a:ext cx="4333875" cy="253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" y="4288047"/>
            <a:ext cx="4037206" cy="222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99" y="4437112"/>
            <a:ext cx="4331852" cy="201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182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KAHVALTI </a:t>
            </a:r>
            <a:r>
              <a:rPr lang="tr-TR" dirty="0"/>
              <a:t>(1 VE 2.DÖNEM)</a:t>
            </a:r>
          </a:p>
          <a:p>
            <a:r>
              <a:rPr lang="tr-TR" dirty="0"/>
              <a:t>PİKNİK (2.DÖNEM)</a:t>
            </a:r>
          </a:p>
          <a:p>
            <a:r>
              <a:rPr lang="tr-TR" dirty="0"/>
              <a:t>MOTİVASYON </a:t>
            </a:r>
            <a:r>
              <a:rPr lang="tr-TR" dirty="0" smtClean="0"/>
              <a:t>FAALİYETLERİ(</a:t>
            </a:r>
            <a:endParaRPr lang="tr-TR" dirty="0"/>
          </a:p>
          <a:p>
            <a:r>
              <a:rPr lang="tr-TR" dirty="0"/>
              <a:t>GEZİ (ÇOMÜ FEST. VE UNİLOOK TANITIM VB.)</a:t>
            </a:r>
          </a:p>
          <a:p>
            <a:r>
              <a:rPr lang="tr-TR" dirty="0"/>
              <a:t>MELSEKİ TANITIM (KULÜP FAALİYETİ OLARAK)</a:t>
            </a:r>
          </a:p>
          <a:p>
            <a:r>
              <a:rPr lang="tr-TR" dirty="0"/>
              <a:t>YAPILACAKTIR.</a:t>
            </a:r>
          </a:p>
        </p:txBody>
      </p:sp>
    </p:spTree>
    <p:extLst>
      <p:ext uri="{BB962C8B-B14F-4D97-AF65-F5344CB8AC3E}">
        <p14:creationId xmlns:p14="http://schemas.microsoft.com/office/powerpoint/2010/main" val="601557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	4.KTS ÇALIŞMALARI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4000" dirty="0" smtClean="0"/>
          </a:p>
          <a:p>
            <a:pPr algn="ctr"/>
            <a:r>
              <a:rPr lang="tr-TR" sz="4000" dirty="0" smtClean="0"/>
              <a:t>KTS ÇALIŞMALARI RUTİN ŞEKİLDE AYLIK OLARAK İNTERNET ORTAMINDA İŞLENECEKTİR.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550910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r>
              <a:rPr lang="tr-TR" sz="4800" dirty="0" smtClean="0"/>
              <a:t>TEŞEKKÜRLER</a:t>
            </a:r>
            <a:r>
              <a:rPr lang="tr-TR" sz="4800" dirty="0" smtClean="0"/>
              <a:t>….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87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 KOORDİNATÖR BELİRLENMESİ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HEDEF 2025 KAPSAMINDA 16/09/2024 TARİHİNDE AKADEMİK KOMİSYON TOPLANMIŞ VE FİZİK ÖĞRETMENİ İSMAİL AYKUT KOORDİNATÖR OLARAK SEÇİLMİŞTİR.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109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7416824" cy="612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69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2.AKADEMİK FAALİYETLER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algn="ctr"/>
            <a:r>
              <a:rPr lang="tr-TR" sz="4400" dirty="0" smtClean="0"/>
              <a:t>YAPILAN TOPLANTIDA YILIK ÇALIŞMA PLANI OLUŞTURULMUŞTUR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82008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76299"/>
            <a:ext cx="5832648" cy="589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24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14904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4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2.AKADEMİK FAALİYETLER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sz="3600" b="1" dirty="0" smtClean="0"/>
              <a:t>ÖLÇME DEĞERLENDİRME SÜRECİ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ÖĞRENCİLERLE YAPILAN TOPLANTIDA HAFTALIK DÜZENLİ BİR ŞEKİLDE İZLEME DEĞERLENDİRME FAAİLYETLERİ YENİ YÖNETMELİK ÇERÇEVESİNDE PLANLANMIŞTIR.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732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32485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895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</TotalTime>
  <Words>196</Words>
  <Application>Microsoft Office PowerPoint</Application>
  <PresentationFormat>Ekran Gösterisi (4:3)</PresentationFormat>
  <Paragraphs>62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Akış</vt:lpstr>
      <vt:lpstr>HEDEF 2025 </vt:lpstr>
      <vt:lpstr>YILLIK ÇALIŞMA PLANI</vt:lpstr>
      <vt:lpstr>1 KOORDİNATÖR BELİRLENMESİ</vt:lpstr>
      <vt:lpstr>PowerPoint Sunusu</vt:lpstr>
      <vt:lpstr>2.AKADEMİK FAALİYETLER</vt:lpstr>
      <vt:lpstr>PowerPoint Sunusu</vt:lpstr>
      <vt:lpstr>PowerPoint Sunusu</vt:lpstr>
      <vt:lpstr>2.AKADEMİK FAALİYETLER</vt:lpstr>
      <vt:lpstr>PowerPoint Sunusu</vt:lpstr>
      <vt:lpstr>2.AKADEMİK FAALİYETLER</vt:lpstr>
      <vt:lpstr>   ÖĞRENCİLERE</vt:lpstr>
      <vt:lpstr>  ÖĞRETMENLERE</vt:lpstr>
      <vt:lpstr>2.AKADEMİK FAALİYETLER</vt:lpstr>
      <vt:lpstr>PowerPoint Sunusu</vt:lpstr>
      <vt:lpstr>2.AKADEMİK FAALİYETLER</vt:lpstr>
      <vt:lpstr>PowerPoint Sunusu</vt:lpstr>
      <vt:lpstr>2.AKADEMİK FAALİYETLER</vt:lpstr>
      <vt:lpstr>KOÇLUK FAALİYETLERİ</vt:lpstr>
      <vt:lpstr>ÖĞRENCİLERİN HEDEFLERİ</vt:lpstr>
      <vt:lpstr>            KOÇLUK FAALİYETLERİ</vt:lpstr>
      <vt:lpstr>KOÇLUK FAALİYETLERİ</vt:lpstr>
      <vt:lpstr> 3.SOSYAL FAALİYETLER</vt:lpstr>
      <vt:lpstr>YKS 2025 FAALİYET TAKİP PANOSU</vt:lpstr>
      <vt:lpstr>  AYLIK TOPLANTILAR (EKİM YAPILDI)</vt:lpstr>
      <vt:lpstr>AYLIK TOPLANTILAR (EKİM YAPILDI)</vt:lpstr>
      <vt:lpstr>    MEZUN BULUŞMALARI (YAPILDI)</vt:lpstr>
      <vt:lpstr>PowerPoint Sunusu</vt:lpstr>
      <vt:lpstr> 4.KTS ÇALIŞMALARI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HEDEF 2025 </dc:title>
  <dc:creator>ASUS</dc:creator>
  <cp:lastModifiedBy>ASUS</cp:lastModifiedBy>
  <cp:revision>16</cp:revision>
  <dcterms:created xsi:type="dcterms:W3CDTF">2024-10-30T07:10:01Z</dcterms:created>
  <dcterms:modified xsi:type="dcterms:W3CDTF">2024-10-30T10:00:16Z</dcterms:modified>
</cp:coreProperties>
</file>