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63" r:id="rId2"/>
    <p:sldId id="313" r:id="rId3"/>
    <p:sldId id="256" r:id="rId4"/>
    <p:sldId id="264" r:id="rId5"/>
    <p:sldId id="265" r:id="rId6"/>
    <p:sldId id="295" r:id="rId7"/>
    <p:sldId id="325" r:id="rId8"/>
    <p:sldId id="326" r:id="rId9"/>
    <p:sldId id="329" r:id="rId10"/>
    <p:sldId id="332" r:id="rId11"/>
    <p:sldId id="335" r:id="rId12"/>
    <p:sldId id="336" r:id="rId13"/>
    <p:sldId id="337" r:id="rId14"/>
    <p:sldId id="338" r:id="rId15"/>
    <p:sldId id="341" r:id="rId16"/>
    <p:sldId id="342" r:id="rId17"/>
    <p:sldId id="297" r:id="rId18"/>
    <p:sldId id="324" r:id="rId19"/>
  </p:sldIdLst>
  <p:sldSz cx="9144000" cy="6858000" type="screen4x3"/>
  <p:notesSz cx="6858000" cy="9144000"/>
  <p:defaultTextStyle>
    <a:defPPr>
      <a:defRPr lang="tr-TR"/>
    </a:defPPr>
    <a:lvl1pPr marL="0" lvl="0" indent="0" algn="l" defTabSz="914400" rtl="0" eaLnBrk="1" fontAlgn="base" latinLnBrk="0" hangingPunct="1">
      <a:lnSpc>
        <a:spcPct val="100000"/>
      </a:lnSpc>
      <a:spcBef>
        <a:spcPct val="0"/>
      </a:spcBef>
      <a:spcAft>
        <a:spcPct val="0"/>
      </a:spcAft>
      <a:buNone/>
      <a:defRPr sz="3600" b="0" i="0" u="none" kern="1200" baseline="0">
        <a:solidFill>
          <a:srgbClr val="660033"/>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None/>
      <a:defRPr sz="3600" b="0" i="0" u="none" kern="1200" baseline="0">
        <a:solidFill>
          <a:srgbClr val="660033"/>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3600" b="0" i="0" u="none" kern="1200" baseline="0">
        <a:solidFill>
          <a:srgbClr val="660033"/>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3600" b="0" i="0" u="none" kern="1200" baseline="0">
        <a:solidFill>
          <a:srgbClr val="660033"/>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3600" b="0" i="0" u="none" kern="1200" baseline="0">
        <a:solidFill>
          <a:srgbClr val="660033"/>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None/>
      <a:defRPr sz="3600" b="0" i="0" u="none" kern="1200" baseline="0">
        <a:solidFill>
          <a:srgbClr val="660033"/>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None/>
      <a:defRPr sz="3600" b="0" i="0" u="none" kern="1200" baseline="0">
        <a:solidFill>
          <a:srgbClr val="660033"/>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None/>
      <a:defRPr sz="3600" b="0" i="0" u="none" kern="1200" baseline="0">
        <a:solidFill>
          <a:srgbClr val="660033"/>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None/>
      <a:defRPr sz="3600" b="0" i="0" u="none" kern="1200" baseline="0">
        <a:solidFill>
          <a:srgbClr val="660033"/>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92" userDrawn="1">
          <p15:clr>
            <a:srgbClr val="A4A3A4"/>
          </p15:clr>
        </p15:guide>
        <p15:guide id="2" pos="28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3399"/>
    <a:srgbClr val="0000CC"/>
    <a:srgbClr val="33CC33"/>
    <a:srgbClr val="FEF5F4"/>
    <a:srgbClr val="FFF4F3"/>
    <a:srgbClr val="CC66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527"/>
    <p:restoredTop sz="90296"/>
  </p:normalViewPr>
  <p:slideViewPr>
    <p:cSldViewPr showGuides="1">
      <p:cViewPr varScale="1">
        <p:scale>
          <a:sx n="105" d="100"/>
          <a:sy n="105" d="100"/>
        </p:scale>
        <p:origin x="-1794" y="-90"/>
      </p:cViewPr>
      <p:guideLst>
        <p:guide orient="horz" pos="2192"/>
        <p:guide pos="288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145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a:solidFill>
                  <a:schemeClr val="tx1"/>
                </a:solidFill>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solidFill>
                  <a:schemeClr val="tx1"/>
                </a:solidFill>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tr-TR"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3316"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Asıl metin stillerini düzenlemek için tıklatın</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İkinci düzey</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Üçüncü düzey</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Dördüncü düzey</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Beşinci düzey</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a:solidFill>
                  <a:schemeClr val="tx1"/>
                </a:solidFill>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buNone/>
            </a:pPr>
            <a:fld id="{9A0DB2DC-4C9A-4742-B13C-FB6460FD3503}" type="slidenum">
              <a:rPr lang="tr-TR" sz="1200" dirty="0">
                <a:solidFill>
                  <a:schemeClr val="tx1"/>
                </a:solidFill>
              </a:rPr>
              <a:t>‹#›</a:t>
            </a:fld>
            <a:endParaRPr lang="tr-TR" sz="1200" dirty="0">
              <a:solidFill>
                <a:schemeClr val="tx1"/>
              </a:solidFill>
            </a:endParaRPr>
          </a:p>
        </p:txBody>
      </p:sp>
    </p:spTree>
    <p:extLst>
      <p:ext uri="{BB962C8B-B14F-4D97-AF65-F5344CB8AC3E}">
        <p14:creationId xmlns:p14="http://schemas.microsoft.com/office/powerpoint/2010/main" val="42944704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Slayt Görüntüsü Yer Tutucusu"/>
          <p:cNvSpPr>
            <a:spLocks noGrp="1" noRot="1" noChangeAspect="1" noTextEdit="1"/>
          </p:cNvSpPr>
          <p:nvPr>
            <p:ph type="sldImg"/>
          </p:nvPr>
        </p:nvSpPr>
        <p:spPr/>
      </p:sp>
      <p:sp>
        <p:nvSpPr>
          <p:cNvPr id="14339" name="2 Not Yer Tutucusu"/>
          <p:cNvSpPr>
            <a:spLocks noGrp="1"/>
          </p:cNvSpPr>
          <p:nvPr>
            <p:ph type="body" idx="1"/>
          </p:nvPr>
        </p:nvSpPr>
        <p:spPr/>
        <p:txBody>
          <a:bodyPr wrap="square" lIns="91440" tIns="45720" rIns="91440" bIns="45720" anchor="t" anchorCtr="0"/>
          <a:lstStyle/>
          <a:p>
            <a:pPr lvl="0" eaLnBrk="1" hangingPunct="1"/>
            <a:endParaRPr dirty="0"/>
          </a:p>
        </p:txBody>
      </p:sp>
      <p:sp>
        <p:nvSpPr>
          <p:cNvPr id="59396" name="3 Slayt Numarası Yer Tutucusu"/>
          <p:cNvSpPr txBox="1">
            <a:spLocks noGrp="1"/>
          </p:cNvSpPr>
          <p:nvPr>
            <p:ph type="sldNum" sz="quarter"/>
          </p:nvPr>
        </p:nvSpPr>
        <p:spPr bwMode="auto"/>
        <p:txBody>
          <a:bodyPr wrap="square" lIns="91440" tIns="45720" rIns="91440" bIns="45720" numCol="1" anchor="b" anchorCtr="0" compatLnSpc="1"/>
          <a:lstStyle/>
          <a:p>
            <a:pPr lvl="0" algn="r" eaLnBrk="1" hangingPunct="1"/>
            <a:fld id="{9A0DB2DC-4C9A-4742-B13C-FB6460FD3503}" type="slidenum">
              <a:rPr lang="tr-TR" sz="1200" dirty="0">
                <a:solidFill>
                  <a:schemeClr val="tx1"/>
                </a:solidFill>
              </a:rPr>
              <a:t>1</a:t>
            </a:fld>
            <a:endParaRPr lang="tr-TR" sz="1200" dirty="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Görüntüsü Yer Tutucusu"/>
          <p:cNvSpPr>
            <a:spLocks noGrp="1" noRot="1" noChangeAspect="1" noTextEdit="1"/>
          </p:cNvSpPr>
          <p:nvPr>
            <p:ph type="sldImg"/>
          </p:nvPr>
        </p:nvSpPr>
        <p:spPr/>
      </p:sp>
      <p:sp>
        <p:nvSpPr>
          <p:cNvPr id="15363" name="2 Not Yer Tutucusu"/>
          <p:cNvSpPr>
            <a:spLocks noGrp="1"/>
          </p:cNvSpPr>
          <p:nvPr>
            <p:ph type="body" idx="1"/>
          </p:nvPr>
        </p:nvSpPr>
        <p:spPr/>
        <p:txBody>
          <a:bodyPr wrap="square" lIns="91440" tIns="45720" rIns="91440" bIns="45720" anchor="t" anchorCtr="0"/>
          <a:lstStyle/>
          <a:p>
            <a:pPr lvl="0" eaLnBrk="1" hangingPunct="1"/>
            <a:endParaRPr dirty="0"/>
          </a:p>
        </p:txBody>
      </p:sp>
      <p:sp>
        <p:nvSpPr>
          <p:cNvPr id="61444" name="3 Slayt Numarası Yer Tutucusu"/>
          <p:cNvSpPr txBox="1">
            <a:spLocks noGrp="1"/>
          </p:cNvSpPr>
          <p:nvPr>
            <p:ph type="sldNum" sz="quarter"/>
          </p:nvPr>
        </p:nvSpPr>
        <p:spPr bwMode="auto"/>
        <p:txBody>
          <a:bodyPr wrap="square" lIns="91440" tIns="45720" rIns="91440" bIns="45720" numCol="1" anchor="b" anchorCtr="0" compatLnSpc="1"/>
          <a:lstStyle/>
          <a:p>
            <a:pPr lvl="0" algn="r" eaLnBrk="1" hangingPunct="1"/>
            <a:fld id="{9A0DB2DC-4C9A-4742-B13C-FB6460FD3503}" type="slidenum">
              <a:rPr lang="tr-TR" sz="1200" dirty="0">
                <a:solidFill>
                  <a:schemeClr val="tx1"/>
                </a:solidFill>
              </a:rPr>
              <a:t>3</a:t>
            </a:fld>
            <a:endParaRPr lang="tr-TR" sz="1200" dirty="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Slayt Görüntüsü Yer Tutucusu"/>
          <p:cNvSpPr>
            <a:spLocks noGrp="1" noRot="1" noChangeAspect="1" noTextEdit="1"/>
          </p:cNvSpPr>
          <p:nvPr>
            <p:ph type="sldImg"/>
          </p:nvPr>
        </p:nvSpPr>
        <p:spPr/>
      </p:sp>
      <p:sp>
        <p:nvSpPr>
          <p:cNvPr id="16387" name="2 Not Yer Tutucusu"/>
          <p:cNvSpPr>
            <a:spLocks noGrp="1"/>
          </p:cNvSpPr>
          <p:nvPr>
            <p:ph type="body" idx="1"/>
          </p:nvPr>
        </p:nvSpPr>
        <p:spPr/>
        <p:txBody>
          <a:bodyPr wrap="square" lIns="91440" tIns="45720" rIns="91440" bIns="45720" anchor="t" anchorCtr="0"/>
          <a:lstStyle/>
          <a:p>
            <a:pPr lvl="0" eaLnBrk="1" hangingPunct="1"/>
            <a:endParaRPr dirty="0"/>
          </a:p>
        </p:txBody>
      </p:sp>
      <p:sp>
        <p:nvSpPr>
          <p:cNvPr id="62468" name="3 Slayt Numarası Yer Tutucusu"/>
          <p:cNvSpPr txBox="1">
            <a:spLocks noGrp="1"/>
          </p:cNvSpPr>
          <p:nvPr>
            <p:ph type="sldNum" sz="quarter"/>
          </p:nvPr>
        </p:nvSpPr>
        <p:spPr bwMode="auto"/>
        <p:txBody>
          <a:bodyPr wrap="square" lIns="91440" tIns="45720" rIns="91440" bIns="45720" numCol="1" anchor="b" anchorCtr="0" compatLnSpc="1"/>
          <a:lstStyle/>
          <a:p>
            <a:pPr lvl="0" algn="r" eaLnBrk="1" hangingPunct="1"/>
            <a:fld id="{9A0DB2DC-4C9A-4742-B13C-FB6460FD3503}" type="slidenum">
              <a:rPr lang="tr-TR" sz="1200" dirty="0">
                <a:solidFill>
                  <a:schemeClr val="tx1"/>
                </a:solidFill>
              </a:rPr>
              <a:t>4</a:t>
            </a:fld>
            <a:endParaRPr lang="tr-TR" sz="1200" dirty="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Slayt Görüntüsü Yer Tutucusu"/>
          <p:cNvSpPr>
            <a:spLocks noGrp="1" noRot="1" noChangeAspect="1" noTextEdit="1"/>
          </p:cNvSpPr>
          <p:nvPr>
            <p:ph type="sldImg"/>
          </p:nvPr>
        </p:nvSpPr>
        <p:spPr/>
      </p:sp>
      <p:sp>
        <p:nvSpPr>
          <p:cNvPr id="17411" name="2 Not Yer Tutucusu"/>
          <p:cNvSpPr>
            <a:spLocks noGrp="1"/>
          </p:cNvSpPr>
          <p:nvPr>
            <p:ph type="body" idx="1"/>
          </p:nvPr>
        </p:nvSpPr>
        <p:spPr/>
        <p:txBody>
          <a:bodyPr wrap="square" lIns="91440" tIns="45720" rIns="91440" bIns="45720" anchor="t" anchorCtr="0"/>
          <a:lstStyle/>
          <a:p>
            <a:pPr lvl="0" eaLnBrk="1" hangingPunct="1"/>
            <a:endParaRPr dirty="0"/>
          </a:p>
        </p:txBody>
      </p:sp>
      <p:sp>
        <p:nvSpPr>
          <p:cNvPr id="63492" name="3 Slayt Numarası Yer Tutucusu"/>
          <p:cNvSpPr txBox="1">
            <a:spLocks noGrp="1"/>
          </p:cNvSpPr>
          <p:nvPr>
            <p:ph type="sldNum" sz="quarter"/>
          </p:nvPr>
        </p:nvSpPr>
        <p:spPr bwMode="auto"/>
        <p:txBody>
          <a:bodyPr wrap="square" lIns="91440" tIns="45720" rIns="91440" bIns="45720" numCol="1" anchor="b" anchorCtr="0" compatLnSpc="1"/>
          <a:lstStyle/>
          <a:p>
            <a:pPr lvl="0" algn="r" eaLnBrk="1" hangingPunct="1"/>
            <a:fld id="{9A0DB2DC-4C9A-4742-B13C-FB6460FD3503}" type="slidenum">
              <a:rPr lang="tr-TR" sz="1200" dirty="0">
                <a:solidFill>
                  <a:schemeClr val="tx1"/>
                </a:solidFill>
              </a:rPr>
              <a:t>5</a:t>
            </a:fld>
            <a:endParaRPr lang="tr-TR" sz="1200" dirty="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Slayt Görüntüsü Yer Tutucusu"/>
          <p:cNvSpPr>
            <a:spLocks noGrp="1" noRot="1" noChangeAspect="1" noTextEdit="1"/>
          </p:cNvSpPr>
          <p:nvPr>
            <p:ph type="sldImg"/>
          </p:nvPr>
        </p:nvSpPr>
        <p:spPr/>
      </p:sp>
      <p:sp>
        <p:nvSpPr>
          <p:cNvPr id="18435" name="2 Not Yer Tutucusu"/>
          <p:cNvSpPr>
            <a:spLocks noGrp="1"/>
          </p:cNvSpPr>
          <p:nvPr>
            <p:ph type="body" idx="1"/>
          </p:nvPr>
        </p:nvSpPr>
        <p:spPr/>
        <p:txBody>
          <a:bodyPr wrap="square" lIns="91440" tIns="45720" rIns="91440" bIns="45720" anchor="t" anchorCtr="0"/>
          <a:lstStyle/>
          <a:p>
            <a:pPr lvl="0" eaLnBrk="1" hangingPunct="1"/>
            <a:endParaRPr dirty="0"/>
          </a:p>
        </p:txBody>
      </p:sp>
      <p:sp>
        <p:nvSpPr>
          <p:cNvPr id="64516" name="3 Slayt Numarası Yer Tutucusu"/>
          <p:cNvSpPr txBox="1">
            <a:spLocks noGrp="1"/>
          </p:cNvSpPr>
          <p:nvPr>
            <p:ph type="sldNum" sz="quarter"/>
          </p:nvPr>
        </p:nvSpPr>
        <p:spPr bwMode="auto"/>
        <p:txBody>
          <a:bodyPr wrap="square" lIns="91440" tIns="45720" rIns="91440" bIns="45720" numCol="1" anchor="b" anchorCtr="0" compatLnSpc="1"/>
          <a:lstStyle/>
          <a:p>
            <a:pPr lvl="0" algn="r" eaLnBrk="1" hangingPunct="1"/>
            <a:fld id="{9A0DB2DC-4C9A-4742-B13C-FB6460FD3503}" type="slidenum">
              <a:rPr lang="tr-TR" sz="1200" dirty="0">
                <a:solidFill>
                  <a:schemeClr val="tx1"/>
                </a:solidFill>
              </a:rPr>
              <a:t>6</a:t>
            </a:fld>
            <a:endParaRPr lang="tr-TR" sz="1200" dirty="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ph type="sldNum" sz="quarter"/>
          </p:nvPr>
        </p:nvSpPr>
        <p:spPr bwMode="auto"/>
        <p:txBody>
          <a:bodyPr wrap="square" lIns="91440" tIns="45720" rIns="91440" bIns="45720" numCol="1" anchor="b" anchorCtr="0" compatLnSpc="1"/>
          <a:lstStyle/>
          <a:p>
            <a:pPr lvl="0" algn="r" eaLnBrk="1" hangingPunct="1"/>
            <a:fld id="{9A0DB2DC-4C9A-4742-B13C-FB6460FD3503}" type="slidenum">
              <a:rPr lang="tr-TR" sz="1200" dirty="0">
                <a:solidFill>
                  <a:schemeClr val="tx1"/>
                </a:solidFill>
              </a:rPr>
              <a:t>17</a:t>
            </a:fld>
            <a:endParaRPr lang="tr-TR" sz="1200" dirty="0">
              <a:solidFill>
                <a:schemeClr val="tx1"/>
              </a:solidFill>
            </a:endParaRPr>
          </a:p>
        </p:txBody>
      </p:sp>
      <p:sp>
        <p:nvSpPr>
          <p:cNvPr id="19459" name="Rectangle 2"/>
          <p:cNvSpPr>
            <a:spLocks noGrp="1" noRot="1" noChangeAspect="1" noTextEdit="1"/>
          </p:cNvSpPr>
          <p:nvPr>
            <p:ph type="sldImg"/>
          </p:nvPr>
        </p:nvSpPr>
        <p:spPr/>
      </p:sp>
      <p:sp>
        <p:nvSpPr>
          <p:cNvPr id="19460" name="Rectangle 3"/>
          <p:cNvSpPr>
            <a:spLocks noGrp="1"/>
          </p:cNvSpPr>
          <p:nvPr>
            <p:ph type="body" idx="1"/>
          </p:nvPr>
        </p:nvSpPr>
        <p:spPr>
          <a:xfrm>
            <a:off x="914400" y="4343400"/>
            <a:ext cx="5029200" cy="4114800"/>
          </a:xfrm>
        </p:spPr>
        <p:txBody>
          <a:bodyPr wrap="square" lIns="91440" tIns="45720" rIns="91440" bIns="45720" anchor="t" anchorCtr="0"/>
          <a:lstStyle/>
          <a:p>
            <a:pPr lvl="0" eaLnBrk="1" hangingPunct="1"/>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1"/>
        </a:solidFill>
        <a:effectLst/>
      </p:bgPr>
    </p:bg>
    <p:spTree>
      <p:nvGrpSpPr>
        <p:cNvPr id="1" name=""/>
        <p:cNvGrpSpPr/>
        <p:nvPr/>
      </p:nvGrpSpPr>
      <p:grpSpPr>
        <a:xfrm>
          <a:off x="0" y="0"/>
          <a:ext cx="0" cy="0"/>
          <a:chOff x="0" y="0"/>
          <a:chExt cx="0" cy="0"/>
        </a:xfrm>
      </p:grpSpPr>
      <p:sp>
        <p:nvSpPr>
          <p:cNvPr id="2050" name="Rectangle 2"/>
          <p:cNvSpPr/>
          <p:nvPr/>
        </p:nvSpPr>
        <p:spPr>
          <a:xfrm>
            <a:off x="228600" y="3200400"/>
            <a:ext cx="8763000" cy="1341438"/>
          </a:xfrm>
          <a:prstGeom prst="rect">
            <a:avLst/>
          </a:prstGeom>
          <a:gradFill rotWithShape="0">
            <a:gsLst>
              <a:gs pos="0">
                <a:schemeClr val="bg2"/>
              </a:gs>
              <a:gs pos="100000">
                <a:schemeClr val="bg1"/>
              </a:gs>
            </a:gsLst>
            <a:path path="shape">
              <a:fillToRect l="50000" t="50000" r="50000" b="50000"/>
            </a:path>
            <a:tileRect/>
          </a:gradFill>
          <a:ln w="9525">
            <a:noFill/>
          </a:ln>
        </p:spPr>
        <p:txBody>
          <a:bodyPr wrap="none" anchor="ctr" anchorCtr="0"/>
          <a:lstStyle/>
          <a:p>
            <a:pPr lvl="0" algn="ctr" eaLnBrk="1" hangingPunct="1"/>
            <a:endParaRPr sz="2400" dirty="0">
              <a:solidFill>
                <a:schemeClr val="tx1"/>
              </a:solidFill>
              <a:latin typeface="Times New Roman" panose="02020603050405020304" pitchFamily="18" charset="0"/>
            </a:endParaRPr>
          </a:p>
        </p:txBody>
      </p:sp>
      <p:pic>
        <p:nvPicPr>
          <p:cNvPr id="2051" name="Picture 3" descr="ANABNR2"/>
          <p:cNvPicPr>
            <a:picLocks noChangeAspect="1"/>
          </p:cNvPicPr>
          <p:nvPr/>
        </p:nvPicPr>
        <p:blipFill>
          <a:blip r:embed="rId2"/>
          <a:srcRect l="-900" t="-1314" r="-2" b="-36961"/>
          <a:stretch>
            <a:fillRect/>
          </a:stretch>
        </p:blipFill>
        <p:spPr>
          <a:xfrm>
            <a:off x="533400" y="3200400"/>
            <a:ext cx="8458200" cy="1158875"/>
          </a:xfrm>
          <a:prstGeom prst="rect">
            <a:avLst/>
          </a:prstGeom>
          <a:noFill/>
          <a:ln w="9525">
            <a:noFill/>
          </a:ln>
        </p:spPr>
      </p:pic>
      <p:sp>
        <p:nvSpPr>
          <p:cNvPr id="2052" name="Rectangle 4"/>
          <p:cNvSpPr/>
          <p:nvPr/>
        </p:nvSpPr>
        <p:spPr>
          <a:xfrm>
            <a:off x="795338" y="2895600"/>
            <a:ext cx="304800" cy="990600"/>
          </a:xfrm>
          <a:prstGeom prst="rect">
            <a:avLst/>
          </a:prstGeom>
          <a:solidFill>
            <a:schemeClr val="accent2">
              <a:alpha val="50195"/>
            </a:schemeClr>
          </a:solidFill>
          <a:ln w="9525">
            <a:noFill/>
          </a:ln>
        </p:spPr>
        <p:txBody>
          <a:bodyPr wrap="none" anchor="ctr" anchorCtr="0"/>
          <a:lstStyle/>
          <a:p>
            <a:pPr lvl="0" algn="ctr" eaLnBrk="1" hangingPunct="1"/>
            <a:endParaRPr sz="2400" dirty="0">
              <a:solidFill>
                <a:schemeClr val="tx1"/>
              </a:solidFill>
              <a:latin typeface="Times New Roman" panose="02020603050405020304" pitchFamily="18" charset="0"/>
            </a:endParaRPr>
          </a:p>
        </p:txBody>
      </p:sp>
      <p:sp>
        <p:nvSpPr>
          <p:cNvPr id="11269" name="Rectangle 5"/>
          <p:cNvSpPr>
            <a:spLocks noGrp="1" noChangeArrowheads="1"/>
          </p:cNvSpPr>
          <p:nvPr>
            <p:ph type="ctrTitle" hasCustomPrompt="1"/>
          </p:nvPr>
        </p:nvSpPr>
        <p:spPr>
          <a:xfrm>
            <a:off x="1143000" y="1981200"/>
            <a:ext cx="7772400" cy="1143000"/>
          </a:xfrm>
        </p:spPr>
        <p:txBody>
          <a:bodyPr/>
          <a:lstStyle>
            <a:lvl1pPr>
              <a:defRPr/>
            </a:lvl1pPr>
          </a:lstStyle>
          <a:p>
            <a:r>
              <a:rPr lang="tr-TR"/>
              <a:t>Asıl başlık stili için tıklatın</a:t>
            </a:r>
          </a:p>
        </p:txBody>
      </p:sp>
      <p:sp>
        <p:nvSpPr>
          <p:cNvPr id="11270" name="Rectangle 6"/>
          <p:cNvSpPr>
            <a:spLocks noGrp="1" noChangeArrowheads="1"/>
          </p:cNvSpPr>
          <p:nvPr>
            <p:ph type="subTitle" idx="1" hasCustomPrompt="1"/>
          </p:nvPr>
        </p:nvSpPr>
        <p:spPr>
          <a:xfrm>
            <a:off x="2038350" y="4351338"/>
            <a:ext cx="6400800" cy="1371600"/>
          </a:xfrm>
        </p:spPr>
        <p:txBody>
          <a:bodyPr/>
          <a:lstStyle>
            <a:lvl1pPr marL="0" indent="0">
              <a:buFont typeface="Wingdings" panose="05000000000000000000" pitchFamily="2" charset="2"/>
              <a:buNone/>
              <a:defRPr/>
            </a:lvl1pPr>
          </a:lstStyle>
          <a:p>
            <a:r>
              <a:rPr lang="tr-TR"/>
              <a:t>Asıl alt başlık stilini düzenlemek için tıklatın</a:t>
            </a:r>
          </a:p>
        </p:txBody>
      </p:sp>
      <p:sp>
        <p:nvSpPr>
          <p:cNvPr id="16" name="Rectangle 7"/>
          <p:cNvSpPr>
            <a:spLocks noGrp="1" noChangeArrowheads="1"/>
          </p:cNvSpPr>
          <p:nvPr>
            <p:ph type="dt" sz="half" idx="2"/>
          </p:nvPr>
        </p:nvSpPr>
        <p:spPr bwMode="auto">
          <a:xfrm>
            <a:off x="685800" y="6324600"/>
            <a:ext cx="19050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17" name="Rectangle 8"/>
          <p:cNvSpPr>
            <a:spLocks noGrp="1" noChangeArrowheads="1"/>
          </p:cNvSpPr>
          <p:nvPr>
            <p:ph type="ftr" sz="quarter" idx="3"/>
          </p:nvPr>
        </p:nvSpPr>
        <p:spPr bwMode="auto">
          <a:xfrm>
            <a:off x="3124200" y="63246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18" name="Rectangle 9"/>
          <p:cNvSpPr>
            <a:spLocks noGrp="1" noChangeArrowheads="1"/>
          </p:cNvSpPr>
          <p:nvPr>
            <p:ph type="sldNum" sz="quarter" idx="4"/>
          </p:nvPr>
        </p:nvSpPr>
        <p:spPr bwMode="auto">
          <a:xfrm>
            <a:off x="6553200" y="6324600"/>
            <a:ext cx="1905000" cy="457200"/>
          </a:xfrm>
          <a:prstGeom prst="rect">
            <a:avLst/>
          </a:prstGeom>
          <a:ln>
            <a:miter lim="800000"/>
          </a:ln>
        </p:spPr>
        <p:txBody>
          <a:bodyPr vert="horz" wrap="square" lIns="91440" tIns="45720" rIns="91440" bIns="45720" numCol="1" anchor="b" anchorCtr="0" compatLnSpc="1"/>
          <a:lstStyle/>
          <a:p>
            <a:pPr algn="r">
              <a:buNone/>
            </a:pPr>
            <a:fld id="{9A0DB2DC-4C9A-4742-B13C-FB6460FD3503}" type="slidenum">
              <a:rPr lang="tr-TR" sz="1400" dirty="0"/>
              <a:t>‹#›</a:t>
            </a:fld>
            <a:endParaRPr lang="tr-TR" sz="14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hasCustomPrompt="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tr-TR" dirty="0">
                <a:latin typeface="Times New Roman" panose="02020603050405020304" pitchFamily="18" charset="0"/>
              </a:rPr>
              <a:t>‹#›</a:t>
            </a:fld>
            <a:endParaRPr lang="tr-TR"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hasCustomPrompt="1"/>
          </p:nvPr>
        </p:nvSpPr>
        <p:spPr>
          <a:xfrm>
            <a:off x="6896100" y="838200"/>
            <a:ext cx="1943100" cy="53784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hasCustomPrompt="1"/>
          </p:nvPr>
        </p:nvSpPr>
        <p:spPr>
          <a:xfrm>
            <a:off x="1066800" y="838200"/>
            <a:ext cx="5676900" cy="5378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tr-TR" dirty="0">
                <a:latin typeface="Times New Roman" panose="02020603050405020304" pitchFamily="18" charset="0"/>
              </a:rPr>
              <a:t>‹#›</a:t>
            </a:fld>
            <a:endParaRPr lang="tr-TR"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1066800" y="8382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hasCustomPrompt="1"/>
          </p:nvPr>
        </p:nvSpPr>
        <p:spPr>
          <a:xfrm>
            <a:off x="1066800" y="210185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hasCustomPrompt="1"/>
          </p:nvPr>
        </p:nvSpPr>
        <p:spPr>
          <a:xfrm>
            <a:off x="5029200" y="210185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hasCustomPrompt="1"/>
          </p:nvPr>
        </p:nvSpPr>
        <p:spPr>
          <a:xfrm>
            <a:off x="5029200" y="423545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Date Placeholder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7" name="Footer Placeholder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8" name="Slide Number Placeholder 7"/>
          <p:cNvSpPr>
            <a:spLocks noGrp="1"/>
          </p:cNvSpPr>
          <p:nvPr>
            <p:ph type="sldNum" sz="quarter" idx="12"/>
          </p:nvPr>
        </p:nvSpPr>
        <p:spPr/>
        <p:txBody>
          <a:bodyPr/>
          <a:lstStyle/>
          <a:p>
            <a:pPr lvl="0" eaLnBrk="1" hangingPunct="1">
              <a:buNone/>
            </a:pPr>
            <a:fld id="{9A0DB2DC-4C9A-4742-B13C-FB6460FD3503}" type="slidenum">
              <a:rPr lang="tr-TR" dirty="0">
                <a:latin typeface="Times New Roman" panose="02020603050405020304" pitchFamily="18" charset="0"/>
              </a:rPr>
              <a:t>‹#›</a:t>
            </a:fld>
            <a:endParaRPr lang="tr-TR"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1066800" y="8382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hasCustomPrompt="1"/>
          </p:nvPr>
        </p:nvSpPr>
        <p:spPr>
          <a:xfrm>
            <a:off x="1066800" y="210185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5029200" y="2101850"/>
            <a:ext cx="3810000" cy="4114800"/>
          </a:xfrm>
        </p:spPr>
        <p:txBody>
          <a:bodyPr vert="horz" wrap="square" lIns="91440" tIns="45720" rIns="91440" bIns="45720" numCol="1" anchor="t" anchorCtr="0" compatLnSpc="1"/>
          <a:lstStyle/>
          <a:p>
            <a:pPr marL="457200" marR="0" lvl="0" indent="-457200" algn="l" defTabSz="914400" rtl="0" eaLnBrk="0" fontAlgn="base" latinLnBrk="0" hangingPunct="0">
              <a:lnSpc>
                <a:spcPct val="100000"/>
              </a:lnSpc>
              <a:spcBef>
                <a:spcPct val="20000"/>
              </a:spcBef>
              <a:spcAft>
                <a:spcPct val="0"/>
              </a:spcAft>
              <a:buClr>
                <a:srgbClr val="A50021"/>
              </a:buClr>
              <a:buSzPct val="75000"/>
              <a:buFont typeface="Wingdings" panose="05000000000000000000" pitchFamily="2" charset="2"/>
              <a:buChar char="n"/>
              <a:defRPr/>
            </a:pPr>
            <a:endParaRPr kumimoji="0" lang="tr-TR"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tr-TR" dirty="0">
                <a:latin typeface="Times New Roman" panose="02020603050405020304" pitchFamily="18" charset="0"/>
              </a:rPr>
              <a:t>‹#›</a:t>
            </a:fld>
            <a:endParaRPr lang="tr-TR"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1066800" y="8382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hasCustomPrompt="1"/>
          </p:nvPr>
        </p:nvSpPr>
        <p:spPr>
          <a:xfrm>
            <a:off x="1066800" y="210185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hasCustomPrompt="1"/>
          </p:nvPr>
        </p:nvSpPr>
        <p:spPr>
          <a:xfrm>
            <a:off x="5029200" y="210185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tr-TR" dirty="0">
                <a:latin typeface="Times New Roman" panose="02020603050405020304" pitchFamily="18" charset="0"/>
              </a:rPr>
              <a:t>‹#›</a:t>
            </a:fld>
            <a:endParaRPr lang="tr-TR" dirty="0">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tr-TR" dirty="0">
                <a:latin typeface="Times New Roman" panose="02020603050405020304" pitchFamily="18" charset="0"/>
              </a:rPr>
              <a:t>‹#›</a:t>
            </a:fld>
            <a:endParaRPr lang="tr-TR"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smtClean="0"/>
              <a:t>Asıl başlık stili için tıklatın</a:t>
            </a:r>
            <a:endParaRPr lang="tr-TR"/>
          </a:p>
        </p:txBody>
      </p:sp>
      <p:sp>
        <p:nvSpPr>
          <p:cNvPr id="3" name="2 İçerik Yer Tutucusu"/>
          <p:cNvSpPr>
            <a:spLocks noGrp="1"/>
          </p:cNvSpPr>
          <p:nvPr>
            <p:ph idx="1" hasCustomPrompt="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tr-TR" dirty="0">
                <a:latin typeface="Times New Roman" panose="02020603050405020304" pitchFamily="18" charset="0"/>
              </a:rPr>
              <a:t>‹#›</a:t>
            </a:fld>
            <a:endParaRPr lang="tr-TR"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tr-TR" dirty="0">
                <a:latin typeface="Times New Roman" panose="02020603050405020304" pitchFamily="18" charset="0"/>
              </a:rPr>
              <a:t>‹#›</a:t>
            </a:fld>
            <a:endParaRPr lang="tr-TR"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smtClean="0"/>
              <a:t>Asıl başlık stili için tıklatın</a:t>
            </a:r>
            <a:endParaRPr lang="tr-TR"/>
          </a:p>
        </p:txBody>
      </p:sp>
      <p:sp>
        <p:nvSpPr>
          <p:cNvPr id="3" name="2 İçerik Yer Tutucusu"/>
          <p:cNvSpPr>
            <a:spLocks noGrp="1"/>
          </p:cNvSpPr>
          <p:nvPr>
            <p:ph sz="half" idx="1" hasCustomPrompt="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hasCustomPrompt="1"/>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tr-TR" dirty="0">
                <a:latin typeface="Times New Roman" panose="02020603050405020304" pitchFamily="18" charset="0"/>
              </a:rPr>
              <a:t>‹#›</a:t>
            </a:fld>
            <a:endParaRPr lang="tr-TR"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tr-TR" dirty="0">
                <a:latin typeface="Times New Roman" panose="02020603050405020304" pitchFamily="18" charset="0"/>
              </a:rPr>
              <a:t>‹#›</a:t>
            </a:fld>
            <a:endParaRPr lang="tr-TR"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smtClean="0"/>
              <a:t>Asıl başlık stili için tıklatın</a:t>
            </a:r>
            <a:endParaRPr lang="tr-T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tr-TR" dirty="0">
                <a:latin typeface="Times New Roman" panose="02020603050405020304" pitchFamily="18" charset="0"/>
              </a:rPr>
              <a:t>‹#›</a:t>
            </a:fld>
            <a:endParaRPr lang="tr-TR"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tr-TR" dirty="0">
                <a:latin typeface="Times New Roman" panose="02020603050405020304" pitchFamily="18" charset="0"/>
              </a:rPr>
              <a:t>‹#›</a:t>
            </a:fld>
            <a:endParaRPr lang="tr-TR"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tr-TR" dirty="0">
                <a:latin typeface="Times New Roman" panose="02020603050405020304" pitchFamily="18" charset="0"/>
              </a:rPr>
              <a:t>‹#›</a:t>
            </a:fld>
            <a:endParaRPr lang="tr-TR"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Wingdings" panose="05000000000000000000" pitchFamily="2" charset="2"/>
              <a:buNone/>
              <a:defRPr/>
            </a:pPr>
            <a:endParaRPr kumimoji="0" lang="tr-TR"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3 Metin Yer Tutucusu"/>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tr-TR" dirty="0">
                <a:latin typeface="Times New Roman" panose="02020603050405020304" pitchFamily="18" charset="0"/>
              </a:rPr>
              <a:t>‹#›</a:t>
            </a:fld>
            <a:endParaRPr lang="tr-TR"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p:nvPr/>
        </p:nvSpPr>
        <p:spPr>
          <a:xfrm>
            <a:off x="152400" y="0"/>
            <a:ext cx="1447800" cy="6858000"/>
          </a:xfrm>
          <a:prstGeom prst="rect">
            <a:avLst/>
          </a:prstGeom>
          <a:gradFill rotWithShape="0">
            <a:gsLst>
              <a:gs pos="0">
                <a:schemeClr val="bg2"/>
              </a:gs>
              <a:gs pos="100000">
                <a:schemeClr val="bg1"/>
              </a:gs>
            </a:gsLst>
            <a:lin ang="0" scaled="1"/>
            <a:tileRect/>
          </a:gradFill>
          <a:ln w="9525">
            <a:noFill/>
          </a:ln>
        </p:spPr>
        <p:txBody>
          <a:bodyPr wrap="none" anchor="ctr" anchorCtr="0"/>
          <a:lstStyle/>
          <a:p>
            <a:pPr lvl="0" algn="ctr" eaLnBrk="1" hangingPunct="1"/>
            <a:endParaRPr sz="2400" dirty="0">
              <a:solidFill>
                <a:schemeClr val="tx1"/>
              </a:solidFill>
              <a:latin typeface="Times New Roman" panose="02020603050405020304" pitchFamily="18" charset="0"/>
            </a:endParaRPr>
          </a:p>
        </p:txBody>
      </p:sp>
      <p:sp>
        <p:nvSpPr>
          <p:cNvPr id="1027" name="Rectangle 3"/>
          <p:cNvSpPr/>
          <p:nvPr/>
        </p:nvSpPr>
        <p:spPr>
          <a:xfrm>
            <a:off x="1676400" y="0"/>
            <a:ext cx="7467600" cy="1219200"/>
          </a:xfrm>
          <a:prstGeom prst="rect">
            <a:avLst/>
          </a:prstGeom>
          <a:gradFill rotWithShape="0">
            <a:gsLst>
              <a:gs pos="0">
                <a:schemeClr val="bg2"/>
              </a:gs>
              <a:gs pos="100000">
                <a:schemeClr val="bg1"/>
              </a:gs>
            </a:gsLst>
            <a:path path="shape">
              <a:fillToRect l="50000" t="50000" r="50000" b="50000"/>
            </a:path>
            <a:tileRect/>
          </a:gradFill>
          <a:ln w="9525">
            <a:noFill/>
          </a:ln>
        </p:spPr>
        <p:txBody>
          <a:bodyPr wrap="none" anchor="ctr" anchorCtr="0"/>
          <a:lstStyle/>
          <a:p>
            <a:pPr lvl="0" algn="ctr" eaLnBrk="1" hangingPunct="1"/>
            <a:endParaRPr sz="2400" dirty="0">
              <a:solidFill>
                <a:schemeClr val="tx1"/>
              </a:solidFill>
              <a:latin typeface="Times New Roman" panose="02020603050405020304" pitchFamily="18" charset="0"/>
            </a:endParaRPr>
          </a:p>
        </p:txBody>
      </p:sp>
      <p:sp>
        <p:nvSpPr>
          <p:cNvPr id="1028" name="Rectangle 4" descr="Stationery"/>
          <p:cNvSpPr/>
          <p:nvPr/>
        </p:nvSpPr>
        <p:spPr>
          <a:xfrm>
            <a:off x="457200" y="0"/>
            <a:ext cx="1219200" cy="762000"/>
          </a:xfrm>
          <a:prstGeom prst="rect">
            <a:avLst/>
          </a:prstGeom>
          <a:blipFill rotWithShape="0">
            <a:blip r:embed="rId17"/>
          </a:blipFill>
          <a:ln w="9525">
            <a:noFill/>
          </a:ln>
        </p:spPr>
        <p:txBody>
          <a:bodyPr wrap="none" anchor="ctr" anchorCtr="0"/>
          <a:lstStyle/>
          <a:p>
            <a:pPr lvl="0" algn="ctr" eaLnBrk="1" hangingPunct="1"/>
            <a:endParaRPr sz="2400" dirty="0">
              <a:solidFill>
                <a:schemeClr val="tx1"/>
              </a:solidFill>
              <a:latin typeface="Times New Roman" panose="02020603050405020304" pitchFamily="18" charset="0"/>
            </a:endParaRPr>
          </a:p>
        </p:txBody>
      </p:sp>
      <p:sp>
        <p:nvSpPr>
          <p:cNvPr id="1029" name="Rectangle 5" descr="Stationery"/>
          <p:cNvSpPr/>
          <p:nvPr/>
        </p:nvSpPr>
        <p:spPr>
          <a:xfrm>
            <a:off x="0" y="0"/>
            <a:ext cx="457200" cy="6858000"/>
          </a:xfrm>
          <a:prstGeom prst="rect">
            <a:avLst/>
          </a:prstGeom>
          <a:blipFill rotWithShape="0">
            <a:blip r:embed="rId17"/>
          </a:blipFill>
          <a:ln w="9525">
            <a:noFill/>
          </a:ln>
        </p:spPr>
        <p:txBody>
          <a:bodyPr wrap="none" anchor="ctr" anchorCtr="0"/>
          <a:lstStyle/>
          <a:p>
            <a:pPr lvl="0" algn="ctr" eaLnBrk="1" hangingPunct="1"/>
            <a:endParaRPr sz="2400" dirty="0">
              <a:solidFill>
                <a:schemeClr val="tx1"/>
              </a:solidFill>
              <a:latin typeface="Times New Roman" panose="02020603050405020304" pitchFamily="18" charset="0"/>
            </a:endParaRPr>
          </a:p>
        </p:txBody>
      </p:sp>
      <p:sp>
        <p:nvSpPr>
          <p:cNvPr id="1030" name="Rectangle 6"/>
          <p:cNvSpPr>
            <a:spLocks noGrp="1"/>
          </p:cNvSpPr>
          <p:nvPr>
            <p:ph type="title"/>
          </p:nvPr>
        </p:nvSpPr>
        <p:spPr>
          <a:xfrm>
            <a:off x="1066800" y="838200"/>
            <a:ext cx="7772400" cy="1143000"/>
          </a:xfrm>
          <a:prstGeom prst="rect">
            <a:avLst/>
          </a:prstGeom>
          <a:noFill/>
          <a:ln w="9525">
            <a:noFill/>
          </a:ln>
        </p:spPr>
        <p:txBody>
          <a:bodyPr anchor="b" anchorCtr="0"/>
          <a:lstStyle/>
          <a:p>
            <a:pPr lvl="0"/>
            <a:r>
              <a:rPr dirty="0"/>
              <a:t>Asıl başlık stili için tıklatın</a:t>
            </a:r>
          </a:p>
        </p:txBody>
      </p:sp>
      <p:sp>
        <p:nvSpPr>
          <p:cNvPr id="10247" name="Rectangle 7"/>
          <p:cNvSpPr>
            <a:spLocks noGrp="1" noChangeArrowheads="1"/>
          </p:cNvSpPr>
          <p:nvPr>
            <p:ph type="dt" sz="half" idx="2"/>
          </p:nvPr>
        </p:nvSpPr>
        <p:spPr bwMode="auto">
          <a:xfrm>
            <a:off x="1066800" y="6413500"/>
            <a:ext cx="1905000" cy="457200"/>
          </a:xfrm>
          <a:prstGeom prst="rect">
            <a:avLst/>
          </a:prstGeom>
          <a:noFill/>
          <a:ln w="9525">
            <a:noFill/>
            <a:miter lim="800000"/>
          </a:ln>
          <a:effectLst/>
        </p:spPr>
        <p:txBody>
          <a:bodyPr vert="horz" wrap="square" lIns="91440" tIns="45720" rIns="91440" bIns="45720" numCol="1" anchor="b" anchorCtr="0" compatLnSpc="1"/>
          <a:lstStyle>
            <a:lvl1pPr algn="l">
              <a:defRPr sz="1400">
                <a:solidFill>
                  <a:schemeClr val="tx2"/>
                </a:solidFill>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10248" name="Rectangle 8"/>
          <p:cNvSpPr>
            <a:spLocks noGrp="1" noChangeArrowheads="1"/>
          </p:cNvSpPr>
          <p:nvPr>
            <p:ph type="ftr" sz="quarter" idx="3"/>
          </p:nvPr>
        </p:nvSpPr>
        <p:spPr bwMode="auto">
          <a:xfrm>
            <a:off x="3429000" y="6413500"/>
            <a:ext cx="2895600" cy="457200"/>
          </a:xfrm>
          <a:prstGeom prst="rect">
            <a:avLst/>
          </a:prstGeom>
          <a:noFill/>
          <a:ln w="9525">
            <a:noFill/>
            <a:miter lim="800000"/>
          </a:ln>
          <a:effectLst/>
        </p:spPr>
        <p:txBody>
          <a:bodyPr vert="horz" wrap="square" lIns="91440" tIns="45720" rIns="91440" bIns="45720" numCol="1" anchor="b" anchorCtr="0" compatLnSpc="1"/>
          <a:lstStyle>
            <a:lvl1pPr algn="ctr">
              <a:defRPr sz="1400">
                <a:solidFill>
                  <a:schemeClr val="tx2"/>
                </a:solidFill>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1400" b="0" i="0" u="none" strike="noStrike" kern="1200" cap="none" spc="0" normalizeH="0" baseline="0" noProof="0">
              <a:ln>
                <a:noFill/>
              </a:ln>
              <a:solidFill>
                <a:schemeClr val="tx2"/>
              </a:solidFill>
              <a:effectLst/>
              <a:uLnTx/>
              <a:uFillTx/>
              <a:latin typeface="Times New Roman" panose="02020603050405020304" pitchFamily="18" charset="0"/>
              <a:ea typeface="+mn-ea"/>
              <a:cs typeface="+mn-cs"/>
            </a:endParaRPr>
          </a:p>
        </p:txBody>
      </p:sp>
      <p:pic>
        <p:nvPicPr>
          <p:cNvPr id="1033" name="Picture 9" descr="anabnr2"/>
          <p:cNvPicPr>
            <a:picLocks noChangeAspect="1"/>
          </p:cNvPicPr>
          <p:nvPr/>
        </p:nvPicPr>
        <p:blipFill>
          <a:blip r:embed="rId18"/>
          <a:stretch>
            <a:fillRect/>
          </a:stretch>
        </p:blipFill>
        <p:spPr>
          <a:xfrm>
            <a:off x="1228725" y="0"/>
            <a:ext cx="7915275" cy="754063"/>
          </a:xfrm>
          <a:prstGeom prst="rect">
            <a:avLst/>
          </a:prstGeom>
          <a:noFill/>
          <a:ln w="9525">
            <a:noFill/>
          </a:ln>
        </p:spPr>
      </p:pic>
      <p:sp>
        <p:nvSpPr>
          <p:cNvPr id="1034" name="Rectangle 10"/>
          <p:cNvSpPr/>
          <p:nvPr/>
        </p:nvSpPr>
        <p:spPr>
          <a:xfrm>
            <a:off x="304800" y="457200"/>
            <a:ext cx="2514600" cy="304800"/>
          </a:xfrm>
          <a:prstGeom prst="rect">
            <a:avLst/>
          </a:prstGeom>
          <a:solidFill>
            <a:schemeClr val="accent2">
              <a:alpha val="50195"/>
            </a:schemeClr>
          </a:solidFill>
          <a:ln w="9525">
            <a:noFill/>
          </a:ln>
        </p:spPr>
        <p:txBody>
          <a:bodyPr wrap="none" anchor="ctr" anchorCtr="0"/>
          <a:lstStyle/>
          <a:p>
            <a:pPr lvl="0" algn="ctr" eaLnBrk="1" hangingPunct="1"/>
            <a:endParaRPr sz="2400" dirty="0">
              <a:solidFill>
                <a:schemeClr val="tx1"/>
              </a:solidFill>
              <a:latin typeface="Times New Roman" panose="02020603050405020304" pitchFamily="18" charset="0"/>
            </a:endParaRPr>
          </a:p>
        </p:txBody>
      </p:sp>
      <p:sp>
        <p:nvSpPr>
          <p:cNvPr id="10251" name="Rectangle 11"/>
          <p:cNvSpPr>
            <a:spLocks noGrp="1" noChangeArrowheads="1"/>
          </p:cNvSpPr>
          <p:nvPr>
            <p:ph type="sldNum" sz="quarter" idx="4"/>
          </p:nvPr>
        </p:nvSpPr>
        <p:spPr bwMode="auto">
          <a:xfrm>
            <a:off x="8229600" y="6413500"/>
            <a:ext cx="914400" cy="457200"/>
          </a:xfrm>
          <a:prstGeom prst="rect">
            <a:avLst/>
          </a:prstGeom>
          <a:noFill/>
          <a:ln w="9525">
            <a:noFill/>
            <a:miter lim="800000"/>
          </a:ln>
          <a:effectLst/>
        </p:spPr>
        <p:txBody>
          <a:bodyPr vert="horz" wrap="square" lIns="91440" tIns="45720" rIns="91440" bIns="45720" numCol="1" anchor="b" anchorCtr="0" compatLnSpc="1"/>
          <a:lstStyle>
            <a:lvl1pPr algn="r">
              <a:defRPr sz="2400">
                <a:solidFill>
                  <a:schemeClr val="tx2"/>
                </a:solidFill>
              </a:defRPr>
            </a:lvl1pPr>
          </a:lstStyle>
          <a:p>
            <a:pPr lvl="0" eaLnBrk="1" hangingPunct="1">
              <a:buNone/>
            </a:pPr>
            <a:fld id="{9A0DB2DC-4C9A-4742-B13C-FB6460FD3503}" type="slidenum">
              <a:rPr lang="tr-TR" dirty="0">
                <a:latin typeface="Times New Roman" panose="02020603050405020304" pitchFamily="18" charset="0"/>
              </a:rPr>
              <a:t>‹#›</a:t>
            </a:fld>
            <a:endParaRPr lang="tr-TR" dirty="0">
              <a:latin typeface="Times New Roman" panose="02020603050405020304" pitchFamily="18" charset="0"/>
            </a:endParaRPr>
          </a:p>
        </p:txBody>
      </p:sp>
      <p:sp>
        <p:nvSpPr>
          <p:cNvPr id="1036" name="Rectangle 12"/>
          <p:cNvSpPr>
            <a:spLocks noGrp="1"/>
          </p:cNvSpPr>
          <p:nvPr>
            <p:ph type="body" idx="1"/>
          </p:nvPr>
        </p:nvSpPr>
        <p:spPr>
          <a:xfrm>
            <a:off x="1066800" y="2101850"/>
            <a:ext cx="7772400" cy="4114800"/>
          </a:xfrm>
          <a:prstGeom prst="rect">
            <a:avLst/>
          </a:prstGeom>
          <a:noFill/>
          <a:ln w="9525">
            <a:noFill/>
          </a:ln>
        </p:spPr>
        <p:txBody>
          <a:bodyPr/>
          <a:lstStyle/>
          <a:p>
            <a:pPr lvl="0"/>
            <a:r>
              <a:rPr dirty="0"/>
              <a:t>Asıl metin stillerini düzenlemek için tıklatın</a:t>
            </a:r>
          </a:p>
          <a:p>
            <a:pPr lvl="1"/>
            <a:r>
              <a:rPr dirty="0"/>
              <a:t>İkinci düzey</a:t>
            </a:r>
          </a:p>
          <a:p>
            <a:pPr lvl="2"/>
            <a:r>
              <a:rPr dirty="0"/>
              <a:t>Üçüncü düzey</a:t>
            </a:r>
          </a:p>
          <a:p>
            <a:pPr lvl="3"/>
            <a:r>
              <a:rPr dirty="0"/>
              <a:t>Dördüncü düzey</a:t>
            </a:r>
          </a:p>
          <a:p>
            <a:pPr lvl="4"/>
            <a:r>
              <a:rPr dirty="0"/>
              <a:t>Beşinci düzey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457200" indent="-457200" algn="l" rtl="0" eaLnBrk="0" fontAlgn="base" hangingPunct="0">
        <a:spcBef>
          <a:spcPct val="20000"/>
        </a:spcBef>
        <a:spcAft>
          <a:spcPct val="0"/>
        </a:spcAft>
        <a:buClr>
          <a:srgbClr val="A50021"/>
        </a:buClr>
        <a:buSzPct val="75000"/>
        <a:buFont typeface="Wingdings" panose="05000000000000000000" pitchFamily="2" charset="2"/>
        <a:buChar char="n"/>
        <a:defRPr sz="3200">
          <a:solidFill>
            <a:schemeClr val="tx1"/>
          </a:solidFill>
          <a:latin typeface="+mn-lt"/>
          <a:ea typeface="+mn-ea"/>
          <a:cs typeface="+mn-cs"/>
        </a:defRPr>
      </a:lvl1pPr>
      <a:lvl2pPr marL="1027430" indent="-455930"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defRPr>
      </a:lvl2pPr>
      <a:lvl3pPr marL="1370330" indent="-228600" algn="l" rtl="0" eaLnBrk="0" fontAlgn="base" hangingPunct="0">
        <a:spcBef>
          <a:spcPct val="20000"/>
        </a:spcBef>
        <a:spcAft>
          <a:spcPct val="0"/>
        </a:spcAft>
        <a:buClr>
          <a:srgbClr val="666699"/>
        </a:buClr>
        <a:buSzPct val="70000"/>
        <a:buFont typeface="Wingdings" panose="05000000000000000000" pitchFamily="2" charset="2"/>
        <a:buChar char="n"/>
        <a:defRPr sz="2400">
          <a:solidFill>
            <a:schemeClr val="tx1"/>
          </a:solidFill>
          <a:latin typeface="+mn-lt"/>
        </a:defRPr>
      </a:lvl3pPr>
      <a:lvl4pPr marL="1713230" indent="-228600" algn="l" rtl="0" eaLnBrk="0" fontAlgn="base" hangingPunct="0">
        <a:spcBef>
          <a:spcPct val="20000"/>
        </a:spcBef>
        <a:spcAft>
          <a:spcPct val="0"/>
        </a:spcAft>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anose="05000000000000000000"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anose="05000000000000000000"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anose="05000000000000000000"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anose="05000000000000000000"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krkariyerrehberlik.com/wp-content/uploads/2018/01/Akran-Zorbaligi-Nedir-Nasil-onlenir.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2" name="Dikdörtgen 1"/>
          <p:cNvSpPr/>
          <p:nvPr/>
        </p:nvSpPr>
        <p:spPr>
          <a:xfrm>
            <a:off x="0" y="260648"/>
            <a:ext cx="9144000" cy="594149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sz="3600" b="0" i="0" u="none" strike="noStrike" kern="10" cap="none" spc="0" normalizeH="0" baseline="0" noProof="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Black" panose="020B0A04020102020204"/>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tr-TR" sz="2800" b="0" i="0" u="none" strike="noStrike" kern="10" cap="none" spc="0" normalizeH="0" baseline="0" noProof="0" dirty="0">
                <a:ln w="12700">
                  <a:solidFill>
                    <a:srgbClr val="EAEAEA"/>
                  </a:solidFill>
                  <a:round/>
                </a:ln>
                <a:solidFill>
                  <a:srgbClr val="002060"/>
                </a:solidFill>
                <a:effectLst>
                  <a:outerShdw dist="35921" dir="2700000" sy="50000" kx="2115830" algn="bl" rotWithShape="0">
                    <a:srgbClr val="C0C0C0">
                      <a:alpha val="79999"/>
                    </a:srgbClr>
                  </a:outerShdw>
                </a:effectLst>
                <a:uLnTx/>
                <a:uFillTx/>
                <a:latin typeface="Arial Black" panose="020B0A04020102020204"/>
                <a:ea typeface="+mn-ea"/>
                <a:cs typeface="Arial" panose="020B0604020202020204" pitchFamily="34" charset="0"/>
              </a:rPr>
              <a:t>ÇANAKKALE ANADOLU İMAM HATİP LİSESİ </a:t>
            </a:r>
          </a:p>
          <a:p>
            <a:pPr marL="0" marR="0" lvl="0" indent="0" algn="ctr" defTabSz="914400" rtl="0" eaLnBrk="1" fontAlgn="base" latinLnBrk="0" hangingPunct="1">
              <a:lnSpc>
                <a:spcPct val="100000"/>
              </a:lnSpc>
              <a:spcBef>
                <a:spcPct val="0"/>
              </a:spcBef>
              <a:spcAft>
                <a:spcPct val="0"/>
              </a:spcAft>
              <a:buClrTx/>
              <a:buSzTx/>
              <a:buFontTx/>
              <a:buNone/>
              <a:defRPr/>
            </a:pPr>
            <a:r>
              <a:rPr lang="tr-TR" sz="2800" kern="10" noProof="0" dirty="0">
                <a:ln w="12700">
                  <a:solidFill>
                    <a:srgbClr val="EAEAEA"/>
                  </a:solidFill>
                  <a:round/>
                </a:ln>
                <a:solidFill>
                  <a:srgbClr val="002060"/>
                </a:solidFill>
                <a:effectLst>
                  <a:outerShdw dist="35921" dir="2700000" sy="50000" kx="2115830" algn="bl" rotWithShape="0">
                    <a:srgbClr val="C0C0C0">
                      <a:alpha val="79999"/>
                    </a:srgbClr>
                  </a:outerShdw>
                </a:effectLst>
                <a:uLnTx/>
                <a:uFillTx/>
                <a:latin typeface="Arial Black" panose="020B0A04020102020204"/>
                <a:cs typeface="Arial" panose="020B0604020202020204" pitchFamily="34" charset="0"/>
                <a:sym typeface="+mn-ea"/>
              </a:rPr>
              <a:t>FEN VE SOSYAL BİLİMLER PROJE OKULU</a:t>
            </a:r>
            <a:endParaRPr kumimoji="0" lang="tr-TR" sz="2800" b="0" i="0" u="none" strike="noStrike" kern="10" cap="none" spc="0" normalizeH="0" baseline="0" noProof="0" dirty="0">
              <a:ln w="12700">
                <a:solidFill>
                  <a:srgbClr val="EAEAEA"/>
                </a:solidFill>
                <a:round/>
              </a:ln>
              <a:solidFill>
                <a:srgbClr val="002060"/>
              </a:solidFill>
              <a:effectLst>
                <a:outerShdw dist="35921" dir="2700000" sy="50000" kx="2115830" algn="bl" rotWithShape="0">
                  <a:srgbClr val="C0C0C0">
                    <a:alpha val="79999"/>
                  </a:srgbClr>
                </a:outerShdw>
              </a:effectLst>
              <a:uLnTx/>
              <a:uFillTx/>
              <a:latin typeface="Arial Black" panose="020B0A04020102020204"/>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tr-TR" sz="3200" b="0" i="0" u="none" strike="noStrike" kern="10" cap="none" spc="0" normalizeH="0" baseline="0" noProof="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Black" panose="020B0A04020102020204"/>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tr-TR" sz="3200" b="0" i="0" u="none" strike="noStrike" kern="10" cap="none" spc="0" normalizeH="0" baseline="0" noProof="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Black" panose="020B0A04020102020204"/>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tr-TR" sz="3200" b="0" i="0" u="none" strike="noStrike" kern="10" cap="none" spc="0" normalizeH="0" baseline="0" noProof="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Black" panose="020B0A04020102020204"/>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tr-TR" sz="3200" b="0" i="0" u="none" strike="noStrike" kern="10" cap="none" spc="0" normalizeH="0" baseline="0" noProof="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Black" panose="020B0A04020102020204"/>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tr-TR" sz="3200" b="0" i="0" u="none" strike="noStrike" kern="10" cap="none" spc="0" normalizeH="0" baseline="0" noProof="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Black" panose="020B0A04020102020204"/>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tr-TR" sz="3200" b="0" i="0" u="none" strike="noStrike" kern="10" cap="none" spc="0" normalizeH="0" baseline="0" noProof="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Black" panose="020B0A04020102020204"/>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tr-TR" sz="3200" b="0" i="0" u="sng" strike="noStrike" kern="10" cap="none" spc="0" normalizeH="0" baseline="0" noProof="0" dirty="0">
                <a:ln w="12700">
                  <a:solidFill>
                    <a:srgbClr val="EAEAEA"/>
                  </a:solidFill>
                  <a:round/>
                </a:ln>
                <a:solidFill>
                  <a:schemeClr val="tx1">
                    <a:lumMod val="50000"/>
                  </a:schemeClr>
                </a:solidFill>
                <a:effectLst>
                  <a:outerShdw dist="35921" dir="2700000" sy="50000" kx="2115830" algn="bl" rotWithShape="0">
                    <a:srgbClr val="C0C0C0">
                      <a:alpha val="79999"/>
                    </a:srgbClr>
                  </a:outerShdw>
                </a:effectLst>
                <a:uLnTx/>
                <a:uFillTx/>
                <a:latin typeface="Arial Black" panose="020B0A04020102020204"/>
                <a:ea typeface="+mn-ea"/>
                <a:cs typeface="Arial" panose="020B0604020202020204" pitchFamily="34" charset="0"/>
              </a:rPr>
              <a:t>2025 LGS</a:t>
            </a:r>
          </a:p>
          <a:p>
            <a:pPr marL="0" marR="0" lvl="0" indent="0" algn="ctr" defTabSz="914400" rtl="0" eaLnBrk="1" fontAlgn="base" latinLnBrk="0" hangingPunct="1">
              <a:lnSpc>
                <a:spcPct val="100000"/>
              </a:lnSpc>
              <a:spcBef>
                <a:spcPct val="0"/>
              </a:spcBef>
              <a:spcAft>
                <a:spcPct val="0"/>
              </a:spcAft>
              <a:buClrTx/>
              <a:buSzTx/>
              <a:buFontTx/>
              <a:buNone/>
              <a:defRPr/>
            </a:pPr>
            <a:r>
              <a:rPr kumimoji="0" lang="tr-TR" sz="3200" b="0" i="0" u="sng" strike="noStrike" kern="10" cap="none" spc="0" normalizeH="0" baseline="0" noProof="0" dirty="0">
                <a:ln w="12700">
                  <a:solidFill>
                    <a:srgbClr val="EAEAEA"/>
                  </a:solidFill>
                  <a:round/>
                </a:ln>
                <a:solidFill>
                  <a:schemeClr val="tx1">
                    <a:lumMod val="50000"/>
                  </a:schemeClr>
                </a:solidFill>
                <a:effectLst>
                  <a:outerShdw dist="35921" dir="2700000" sy="50000" kx="2115830" algn="bl" rotWithShape="0">
                    <a:srgbClr val="C0C0C0">
                      <a:alpha val="79999"/>
                    </a:srgbClr>
                  </a:outerShdw>
                </a:effectLst>
                <a:uLnTx/>
                <a:uFillTx/>
                <a:latin typeface="Arial Black" panose="020B0A04020102020204"/>
                <a:ea typeface="+mn-ea"/>
                <a:cs typeface="Arial" panose="020B0604020202020204" pitchFamily="34" charset="0"/>
              </a:rPr>
              <a:t>LİSELERE GİRİŞ SİSTEMİ</a:t>
            </a:r>
          </a:p>
          <a:p>
            <a:pPr marL="0" marR="0" lvl="0" indent="0" algn="ctr" defTabSz="914400" rtl="0" eaLnBrk="1" fontAlgn="base" latinLnBrk="0" hangingPunct="1">
              <a:lnSpc>
                <a:spcPct val="100000"/>
              </a:lnSpc>
              <a:spcBef>
                <a:spcPct val="0"/>
              </a:spcBef>
              <a:spcAft>
                <a:spcPct val="0"/>
              </a:spcAft>
              <a:buClrTx/>
              <a:buSzTx/>
              <a:buFontTx/>
              <a:buNone/>
              <a:defRPr/>
            </a:pPr>
            <a:r>
              <a:rPr kumimoji="0" lang="tr-TR" sz="1400" b="0" i="0" u="sng" strike="noStrike" kern="10" cap="none" spc="0" normalizeH="0" baseline="0" noProof="0" dirty="0">
                <a:ln w="12700">
                  <a:solidFill>
                    <a:srgbClr val="EAEAEA"/>
                  </a:solidFill>
                  <a:round/>
                </a:ln>
                <a:solidFill>
                  <a:schemeClr val="tx1">
                    <a:lumMod val="50000"/>
                  </a:schemeClr>
                </a:solidFill>
                <a:effectLst>
                  <a:outerShdw dist="35921" dir="2700000" sy="50000" kx="2115830" algn="bl" rotWithShape="0">
                    <a:srgbClr val="C0C0C0">
                      <a:alpha val="79999"/>
                    </a:srgbClr>
                  </a:outerShdw>
                </a:effectLst>
                <a:uLnTx/>
                <a:uFillTx/>
                <a:latin typeface="Arial Black" panose="020B0A04020102020204"/>
                <a:ea typeface="+mn-ea"/>
                <a:cs typeface="Arial" panose="020B0604020202020204" pitchFamily="34" charset="0"/>
              </a:rPr>
              <a:t>*Bu sunum “2024 Sınavla Öğrenci Alacak Ortaöğretim Kurumlarına İlişkin Merkezi Sınav</a:t>
            </a:r>
          </a:p>
          <a:p>
            <a:pPr marL="0" marR="0" lvl="0" indent="0" algn="ctr" defTabSz="914400" rtl="0" eaLnBrk="1" fontAlgn="base" latinLnBrk="0" hangingPunct="1">
              <a:lnSpc>
                <a:spcPct val="100000"/>
              </a:lnSpc>
              <a:spcBef>
                <a:spcPct val="0"/>
              </a:spcBef>
              <a:spcAft>
                <a:spcPct val="0"/>
              </a:spcAft>
              <a:buClrTx/>
              <a:buSzTx/>
              <a:buFontTx/>
              <a:buNone/>
              <a:defRPr/>
            </a:pPr>
            <a:r>
              <a:rPr kumimoji="0" lang="tr-TR" sz="1400" b="0" i="0" u="sng" strike="noStrike" kern="10" cap="none" spc="0" normalizeH="0" baseline="0" noProof="0" dirty="0">
                <a:ln w="12700">
                  <a:solidFill>
                    <a:srgbClr val="EAEAEA"/>
                  </a:solidFill>
                  <a:round/>
                </a:ln>
                <a:solidFill>
                  <a:schemeClr val="tx1">
                    <a:lumMod val="50000"/>
                  </a:schemeClr>
                </a:solidFill>
                <a:effectLst>
                  <a:outerShdw dist="35921" dir="2700000" sy="50000" kx="2115830" algn="bl" rotWithShape="0">
                    <a:srgbClr val="C0C0C0">
                      <a:alpha val="79999"/>
                    </a:srgbClr>
                  </a:outerShdw>
                </a:effectLst>
                <a:uLnTx/>
                <a:uFillTx/>
                <a:latin typeface="Arial Black" panose="020B0A04020102020204"/>
                <a:ea typeface="+mn-ea"/>
                <a:cs typeface="Arial" panose="020B0604020202020204" pitchFamily="34" charset="0"/>
              </a:rPr>
              <a:t>Başvuru ve Uygulama Kılavuzu”nda yer alan bilgiler doğrultusunda hazırlanmıştır.</a:t>
            </a:r>
          </a:p>
        </p:txBody>
      </p:sp>
      <p:pic>
        <p:nvPicPr>
          <p:cNvPr id="3076" name="Küçük Resim Yer Tutucusu 4" descr="C:\Users\amert\Downloads\image1 (1).png"/>
          <p:cNvPicPr/>
          <p:nvPr/>
        </p:nvPicPr>
        <p:blipFill>
          <a:blip r:embed="rId3"/>
          <a:stretch>
            <a:fillRect/>
          </a:stretch>
        </p:blipFill>
        <p:spPr>
          <a:xfrm>
            <a:off x="3725171" y="1782068"/>
            <a:ext cx="1549400" cy="13589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971550" y="1412875"/>
            <a:ext cx="7928610" cy="5192395"/>
          </a:xfrm>
          <a:prstGeom prst="rect">
            <a:avLst/>
          </a:prstGeom>
          <a:noFill/>
        </p:spPr>
        <p:txBody>
          <a:bodyPr wrap="square" rtlCol="0">
            <a:noAutofit/>
          </a:bodyPr>
          <a:lstStyle/>
          <a:p>
            <a:pPr algn="ctr"/>
            <a:endParaRPr lang="en-US" sz="2400" b="1"/>
          </a:p>
          <a:p>
            <a:pPr algn="ctr"/>
            <a:endParaRPr lang="en-US" sz="2400" b="1"/>
          </a:p>
          <a:p>
            <a:pPr algn="ctr"/>
            <a:r>
              <a:rPr lang="en-US" sz="2400" b="1"/>
              <a:t>LİSEYE GEÇİŞ</a:t>
            </a:r>
            <a:endParaRPr lang="en-US" sz="2400"/>
          </a:p>
          <a:p>
            <a:pPr algn="ctr"/>
            <a:endParaRPr lang="en-US" sz="2000"/>
          </a:p>
          <a:p>
            <a:pPr algn="ctr"/>
            <a:r>
              <a:rPr lang="en-US" sz="2000"/>
              <a:t>YEREL YERLEŞTİRME</a:t>
            </a:r>
          </a:p>
          <a:p>
            <a:pPr algn="ctr"/>
            <a:endParaRPr lang="en-US" sz="2400"/>
          </a:p>
          <a:p>
            <a:pPr algn="ctr"/>
            <a:r>
              <a:rPr lang="en-US" sz="2400"/>
              <a:t>Ortaöğretim Başarı Puanı</a:t>
            </a:r>
            <a:r>
              <a:rPr lang="tr-TR" altLang="en-US" sz="2400"/>
              <a:t> </a:t>
            </a:r>
            <a:r>
              <a:rPr lang="en-US" sz="2400"/>
              <a:t>(OBP)</a:t>
            </a:r>
          </a:p>
          <a:p>
            <a:pPr algn="ctr"/>
            <a:endParaRPr lang="en-US" sz="2400"/>
          </a:p>
          <a:p>
            <a:pPr algn="ctr"/>
            <a:r>
              <a:rPr lang="en-US" sz="2400"/>
              <a:t>MERKEZİ YERLEŞTİRME</a:t>
            </a:r>
          </a:p>
          <a:p>
            <a:pPr algn="ctr"/>
            <a:endParaRPr lang="en-US" sz="2400"/>
          </a:p>
          <a:p>
            <a:pPr algn="ctr"/>
            <a:r>
              <a:rPr lang="en-US" sz="2400"/>
              <a:t>Lise Geçiş Sınavı (LGS)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18795" y="908685"/>
            <a:ext cx="8481695" cy="5669915"/>
          </a:xfrm>
          <a:prstGeom prst="rect">
            <a:avLst/>
          </a:prstGeom>
          <a:noFill/>
        </p:spPr>
        <p:txBody>
          <a:bodyPr wrap="square" rtlCol="0" anchor="t">
            <a:noAutofit/>
          </a:bodyPr>
          <a:lstStyle/>
          <a:p>
            <a:pPr algn="ctr"/>
            <a:r>
              <a:rPr lang="en-US" sz="2800"/>
              <a:t>YEREL YERLEŞTİRME (OBP)</a:t>
            </a:r>
          </a:p>
          <a:p>
            <a:pPr algn="l"/>
            <a:r>
              <a:rPr lang="en-US" sz="2400"/>
              <a:t>Yerel yerleştirme diğer bir adıyla adrese dayalı </a:t>
            </a:r>
            <a:r>
              <a:rPr lang="tr-TR" altLang="en-US" sz="2400"/>
              <a:t>y</a:t>
            </a:r>
            <a:r>
              <a:rPr lang="en-US" sz="2400"/>
              <a:t>erleştirmedir.</a:t>
            </a:r>
            <a:r>
              <a:rPr lang="tr-TR" altLang="en-US" sz="2400"/>
              <a:t> </a:t>
            </a:r>
            <a:r>
              <a:rPr lang="en-US" sz="2400"/>
              <a:t>Adres bölgenizde çıkan okullara OBP üstünlüğüne göre yerleştirme olacaktır.</a:t>
            </a:r>
          </a:p>
          <a:p>
            <a:pPr algn="ctr"/>
            <a:endParaRPr lang="en-US" sz="2800"/>
          </a:p>
          <a:p>
            <a:pPr algn="ctr"/>
            <a:r>
              <a:rPr lang="en-US" sz="2800"/>
              <a:t>OBP Nedir?</a:t>
            </a:r>
          </a:p>
          <a:p>
            <a:pPr algn="ctr"/>
            <a:endParaRPr lang="en-US" sz="2800"/>
          </a:p>
          <a:p>
            <a:pPr algn="ctr"/>
            <a:r>
              <a:rPr lang="en-US" sz="2800"/>
              <a:t>6. Sınıf, 7. Sınıf ve 8. Sınıfın yıl</a:t>
            </a:r>
          </a:p>
          <a:p>
            <a:pPr algn="ctr"/>
            <a:r>
              <a:rPr lang="en-US" sz="2800"/>
              <a:t>sonu puanlarının ortalaması</a:t>
            </a:r>
          </a:p>
          <a:p>
            <a:pPr algn="ctr"/>
            <a:r>
              <a:rPr lang="en-US" sz="2800"/>
              <a:t>sizin OBP’nizi oluşturacaktır.</a:t>
            </a:r>
          </a:p>
          <a:p>
            <a:pPr algn="ctr"/>
            <a:r>
              <a:rPr lang="en-US" sz="2800"/>
              <a:t>(6+7+8)/3=OBP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838200"/>
            <a:ext cx="7772400" cy="5828030"/>
          </a:xfrm>
        </p:spPr>
        <p:txBody>
          <a:bodyPr anchor="t" anchorCtr="0"/>
          <a:lstStyle/>
          <a:p>
            <a:pPr algn="ctr"/>
            <a:r>
              <a:rPr lang="en-US" sz="2800" dirty="0"/>
              <a:t>MERKEZİ YERLEŞTİRME (LGS)</a:t>
            </a:r>
            <a:br>
              <a:rPr lang="en-US" sz="2800" dirty="0"/>
            </a:br>
            <a:r>
              <a:rPr lang="tr-TR" sz="2800" dirty="0" smtClean="0"/>
              <a:t>Ü</a:t>
            </a:r>
            <a:r>
              <a:rPr lang="en-US" sz="2800" dirty="0" err="1" smtClean="0"/>
              <a:t>lke</a:t>
            </a:r>
            <a:r>
              <a:rPr lang="en-US" sz="2800" dirty="0" smtClean="0"/>
              <a:t> </a:t>
            </a:r>
            <a:r>
              <a:rPr lang="en-US" sz="2800" dirty="0" err="1"/>
              <a:t>genelindeki</a:t>
            </a:r>
            <a:r>
              <a:rPr lang="en-US" sz="2800" dirty="0"/>
              <a:t/>
            </a:r>
            <a:br>
              <a:rPr lang="en-US" sz="2800" dirty="0"/>
            </a:br>
            <a:r>
              <a:rPr lang="en-US" sz="2800" dirty="0" err="1"/>
              <a:t>tüm</a:t>
            </a:r>
            <a:r>
              <a:rPr lang="en-US" sz="2800" dirty="0"/>
              <a:t> 8. </a:t>
            </a:r>
            <a:r>
              <a:rPr lang="en-US" sz="2800" dirty="0" err="1"/>
              <a:t>sınıf</a:t>
            </a:r>
            <a:r>
              <a:rPr lang="en-US" sz="2800" dirty="0"/>
              <a:t> </a:t>
            </a:r>
            <a:r>
              <a:rPr lang="en-US" sz="2800" dirty="0" err="1"/>
              <a:t>öğrencileri</a:t>
            </a:r>
            <a:r>
              <a:rPr lang="en-US" sz="2800" dirty="0"/>
              <a:t> </a:t>
            </a:r>
            <a:r>
              <a:rPr lang="en-US" sz="2800" dirty="0" err="1"/>
              <a:t>isteğe</a:t>
            </a:r>
            <a:r>
              <a:rPr lang="en-US" sz="2800" dirty="0"/>
              <a:t> </a:t>
            </a:r>
            <a:r>
              <a:rPr lang="en-US" sz="2800" dirty="0" err="1"/>
              <a:t>bağlı</a:t>
            </a:r>
            <a:r>
              <a:rPr lang="en-US" sz="2800" dirty="0"/>
              <a:t> </a:t>
            </a:r>
            <a:r>
              <a:rPr lang="en-US" sz="2800" dirty="0" err="1"/>
              <a:t>olarak</a:t>
            </a:r>
            <a:r>
              <a:rPr lang="en-US" sz="2800" dirty="0"/>
              <a:t> </a:t>
            </a:r>
            <a:r>
              <a:rPr lang="en-US" sz="2800" dirty="0" err="1"/>
              <a:t>aynı</a:t>
            </a:r>
            <a:r>
              <a:rPr lang="en-US" sz="2800" dirty="0"/>
              <a:t> </a:t>
            </a:r>
            <a:r>
              <a:rPr lang="en-US" sz="2800" dirty="0" err="1"/>
              <a:t>sınava</a:t>
            </a:r>
            <a:r>
              <a:rPr lang="en-US" sz="2800" dirty="0"/>
              <a:t> </a:t>
            </a:r>
            <a:r>
              <a:rPr lang="en-US" sz="2800" dirty="0" err="1"/>
              <a:t>gireceklerdir</a:t>
            </a:r>
            <a:r>
              <a:rPr lang="en-US" sz="2800" dirty="0" smtClean="0"/>
              <a:t>.</a:t>
            </a:r>
            <a:r>
              <a:rPr lang="tr-TR" sz="2800" dirty="0" smtClean="0"/>
              <a:t/>
            </a:r>
            <a:br>
              <a:rPr lang="tr-TR" sz="2800" dirty="0" smtClean="0"/>
            </a:br>
            <a:r>
              <a:rPr lang="en-US" sz="2800" dirty="0"/>
              <a:t/>
            </a:r>
            <a:br>
              <a:rPr lang="en-US" sz="2800" dirty="0"/>
            </a:br>
            <a:r>
              <a:rPr lang="en-US" sz="2800" dirty="0" err="1"/>
              <a:t>Merkezi</a:t>
            </a:r>
            <a:r>
              <a:rPr lang="en-US" sz="2800" dirty="0"/>
              <a:t> </a:t>
            </a:r>
            <a:r>
              <a:rPr lang="en-US" sz="2800" dirty="0" err="1"/>
              <a:t>yerleştirme</a:t>
            </a:r>
            <a:r>
              <a:rPr lang="en-US" sz="2800" dirty="0"/>
              <a:t>, LGS </a:t>
            </a:r>
            <a:r>
              <a:rPr lang="en-US" sz="2800" dirty="0" err="1"/>
              <a:t>puan</a:t>
            </a:r>
            <a:r>
              <a:rPr lang="en-US" sz="2800" dirty="0"/>
              <a:t> </a:t>
            </a:r>
            <a:r>
              <a:rPr lang="en-US" sz="2800" dirty="0" err="1"/>
              <a:t>üstünlüğü</a:t>
            </a:r>
            <a:r>
              <a:rPr lang="en-US" sz="2800" dirty="0"/>
              <a:t> </a:t>
            </a:r>
            <a:r>
              <a:rPr lang="en-US" sz="2800" dirty="0" err="1"/>
              <a:t>göz</a:t>
            </a:r>
            <a:r>
              <a:rPr lang="en-US" sz="2800" dirty="0"/>
              <a:t> </a:t>
            </a:r>
            <a:r>
              <a:rPr lang="en-US" sz="2800" dirty="0" err="1"/>
              <a:t>önünde</a:t>
            </a:r>
            <a:r>
              <a:rPr lang="en-US" sz="2800" dirty="0"/>
              <a:t> </a:t>
            </a:r>
            <a:r>
              <a:rPr lang="en-US" sz="2800" dirty="0" err="1"/>
              <a:t>bulundurularak</a:t>
            </a:r>
            <a:r>
              <a:rPr lang="en-US" sz="2800" dirty="0"/>
              <a:t> </a:t>
            </a:r>
            <a:r>
              <a:rPr lang="en-US" sz="2800" dirty="0" err="1"/>
              <a:t>yapılacaktır</a:t>
            </a:r>
            <a:r>
              <a:rPr lang="en-US" sz="2800" dirty="0"/>
              <a:t>.</a:t>
            </a:r>
            <a:br>
              <a:rPr lang="en-US" sz="2800" dirty="0"/>
            </a:br>
            <a:r>
              <a:rPr lang="en-US" sz="2800" dirty="0" err="1"/>
              <a:t>Tercih</a:t>
            </a:r>
            <a:r>
              <a:rPr lang="en-US" sz="2800" dirty="0"/>
              <a:t> </a:t>
            </a:r>
            <a:r>
              <a:rPr lang="en-US" sz="2800" dirty="0" err="1"/>
              <a:t>sürecinde</a:t>
            </a:r>
            <a:r>
              <a:rPr lang="en-US" sz="2800" dirty="0"/>
              <a:t> </a:t>
            </a:r>
            <a:r>
              <a:rPr lang="en-US" sz="2800" dirty="0" err="1"/>
              <a:t>okulların</a:t>
            </a:r>
            <a:r>
              <a:rPr lang="en-US" sz="2800" dirty="0"/>
              <a:t> </a:t>
            </a:r>
            <a:r>
              <a:rPr lang="en-US" sz="2800" dirty="0" err="1"/>
              <a:t>geçen</a:t>
            </a:r>
            <a:r>
              <a:rPr lang="en-US" sz="2800" dirty="0"/>
              <a:t> </a:t>
            </a:r>
            <a:r>
              <a:rPr lang="en-US" sz="2800" dirty="0" err="1"/>
              <a:t>yıl</a:t>
            </a:r>
            <a:r>
              <a:rPr lang="en-US" sz="2800" dirty="0"/>
              <a:t> </a:t>
            </a:r>
            <a:r>
              <a:rPr lang="en-US" sz="2800" dirty="0" err="1"/>
              <a:t>almış</a:t>
            </a:r>
            <a:r>
              <a:rPr lang="en-US" sz="2800" dirty="0"/>
              <a:t> </a:t>
            </a:r>
            <a:r>
              <a:rPr lang="en-US" sz="2800" dirty="0" err="1"/>
              <a:t>olduğu</a:t>
            </a:r>
            <a:r>
              <a:rPr lang="en-US" sz="2800" dirty="0"/>
              <a:t> </a:t>
            </a:r>
            <a:r>
              <a:rPr lang="en-US" sz="2800" dirty="0" err="1"/>
              <a:t>taban</a:t>
            </a:r>
            <a:r>
              <a:rPr lang="en-US" sz="2800" dirty="0"/>
              <a:t> </a:t>
            </a:r>
            <a:r>
              <a:rPr lang="en-US" sz="2800" dirty="0" err="1"/>
              <a:t>puanlara</a:t>
            </a:r>
            <a:r>
              <a:rPr lang="en-US" sz="2800" dirty="0"/>
              <a:t> </a:t>
            </a:r>
            <a:r>
              <a:rPr lang="en-US" sz="2800" dirty="0" err="1"/>
              <a:t>ek</a:t>
            </a:r>
            <a:r>
              <a:rPr lang="en-US" sz="2800" dirty="0"/>
              <a:t> </a:t>
            </a:r>
            <a:r>
              <a:rPr lang="en-US" sz="2800" dirty="0" err="1"/>
              <a:t>olarak</a:t>
            </a:r>
            <a:r>
              <a:rPr lang="en-US" sz="2800" dirty="0"/>
              <a:t> </a:t>
            </a:r>
            <a:r>
              <a:rPr lang="en-US" sz="2800" dirty="0" err="1"/>
              <a:t>yüzdelik</a:t>
            </a:r>
            <a:r>
              <a:rPr lang="en-US" sz="2800" dirty="0"/>
              <a:t> </a:t>
            </a:r>
            <a:r>
              <a:rPr lang="en-US" sz="2800" dirty="0" err="1"/>
              <a:t>dilimler</a:t>
            </a:r>
            <a:r>
              <a:rPr lang="en-US" sz="2800" dirty="0"/>
              <a:t/>
            </a:r>
            <a:br>
              <a:rPr lang="en-US" sz="2800" dirty="0"/>
            </a:br>
            <a:r>
              <a:rPr lang="en-US" sz="2800" dirty="0"/>
              <a:t>de </a:t>
            </a:r>
            <a:r>
              <a:rPr lang="en-US" sz="2800" dirty="0" err="1"/>
              <a:t>dikkate</a:t>
            </a:r>
            <a:r>
              <a:rPr lang="en-US" sz="2800" dirty="0"/>
              <a:t> </a:t>
            </a:r>
            <a:r>
              <a:rPr lang="en-US" sz="2800" dirty="0" err="1"/>
              <a:t>alınmalıdır</a:t>
            </a:r>
            <a:r>
              <a:rPr lang="en-US" sz="2800" dirty="0"/>
              <a:t>.</a:t>
            </a:r>
            <a:br>
              <a:rPr lang="en-US" sz="2800" dirty="0"/>
            </a:br>
            <a:r>
              <a:rPr lang="en-US" sz="2800" dirty="0" err="1"/>
              <a:t>Tercih</a:t>
            </a:r>
            <a:r>
              <a:rPr lang="en-US" sz="2800" dirty="0"/>
              <a:t> </a:t>
            </a:r>
            <a:r>
              <a:rPr lang="en-US" sz="2800" dirty="0" err="1"/>
              <a:t>sürecinde</a:t>
            </a:r>
            <a:r>
              <a:rPr lang="en-US" sz="2800" dirty="0"/>
              <a:t> en </a:t>
            </a:r>
            <a:r>
              <a:rPr lang="en-US" sz="2800" dirty="0" err="1"/>
              <a:t>fazla</a:t>
            </a:r>
            <a:r>
              <a:rPr lang="en-US" sz="2800" dirty="0"/>
              <a:t> 10 </a:t>
            </a:r>
            <a:r>
              <a:rPr lang="en-US" sz="2800" dirty="0" err="1"/>
              <a:t>okul</a:t>
            </a:r>
            <a:r>
              <a:rPr lang="en-US" sz="2800" dirty="0"/>
              <a:t> </a:t>
            </a:r>
            <a:r>
              <a:rPr lang="en-US" sz="2800" dirty="0" err="1"/>
              <a:t>tercih</a:t>
            </a:r>
            <a:r>
              <a:rPr lang="en-US" sz="2800" dirty="0"/>
              <a:t> </a:t>
            </a:r>
            <a:r>
              <a:rPr lang="en-US" sz="2800" dirty="0" err="1"/>
              <a:t>edilebilecektir</a:t>
            </a:r>
            <a:r>
              <a:rPr lang="en-US" sz="2800"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981075"/>
            <a:ext cx="8511991" cy="5442585"/>
          </a:xfrm>
        </p:spPr>
        <p:txBody>
          <a:bodyPr anchor="t" anchorCtr="0"/>
          <a:lstStyle/>
          <a:p>
            <a:pPr algn="ctr"/>
            <a:r>
              <a:rPr lang="en-US" sz="2400" dirty="0" smtClean="0"/>
              <a:t>LİSE </a:t>
            </a:r>
            <a:r>
              <a:rPr lang="en-US" sz="2400" dirty="0"/>
              <a:t>TÜRLERİ</a:t>
            </a:r>
            <a:br>
              <a:rPr lang="en-US" sz="2400" dirty="0"/>
            </a:br>
            <a:r>
              <a:rPr lang="tr-TR" sz="2400" dirty="0" smtClean="0"/>
              <a:t/>
            </a:r>
            <a:br>
              <a:rPr lang="tr-TR" sz="2400" dirty="0" smtClean="0"/>
            </a:br>
            <a:r>
              <a:rPr lang="en-US" sz="2400" dirty="0" smtClean="0"/>
              <a:t>Fen </a:t>
            </a:r>
            <a:r>
              <a:rPr lang="en-US" sz="2400" dirty="0" err="1"/>
              <a:t>Lisesi</a:t>
            </a:r>
            <a:r>
              <a:rPr lang="en-US" sz="2400" dirty="0"/>
              <a:t> (LGS)</a:t>
            </a:r>
            <a:r>
              <a:rPr lang="tr-TR" altLang="en-US" sz="2400" dirty="0"/>
              <a:t>, </a:t>
            </a:r>
            <a:r>
              <a:rPr lang="tr-TR" altLang="en-US" sz="2400" dirty="0" smtClean="0"/>
              <a:t/>
            </a:r>
            <a:br>
              <a:rPr lang="tr-TR" altLang="en-US" sz="2400" dirty="0" smtClean="0"/>
            </a:br>
            <a:r>
              <a:rPr lang="en-US" sz="2400" dirty="0" err="1" smtClean="0"/>
              <a:t>Sosyal</a:t>
            </a:r>
            <a:r>
              <a:rPr lang="en-US" sz="2400" dirty="0" smtClean="0"/>
              <a:t> </a:t>
            </a:r>
            <a:r>
              <a:rPr lang="en-US" sz="2400" dirty="0" err="1"/>
              <a:t>Bilimler</a:t>
            </a:r>
            <a:r>
              <a:rPr lang="en-US" sz="2400" dirty="0"/>
              <a:t> </a:t>
            </a:r>
            <a:r>
              <a:rPr lang="en-US" sz="2400" dirty="0" err="1"/>
              <a:t>Lisesi</a:t>
            </a:r>
            <a:r>
              <a:rPr lang="tr-TR" altLang="en-US" sz="2400" dirty="0"/>
              <a:t> </a:t>
            </a:r>
            <a:r>
              <a:rPr lang="en-US" sz="2400" dirty="0"/>
              <a:t>(LGS)</a:t>
            </a:r>
            <a:r>
              <a:rPr lang="tr-TR" altLang="en-US" sz="2400" dirty="0"/>
              <a:t>, </a:t>
            </a:r>
            <a:br>
              <a:rPr lang="tr-TR" altLang="en-US" sz="2400" dirty="0"/>
            </a:br>
            <a:r>
              <a:rPr lang="tr-TR" altLang="en-US" sz="2400" dirty="0" smtClean="0"/>
              <a:t/>
            </a:r>
            <a:br>
              <a:rPr lang="tr-TR" altLang="en-US" sz="2400" dirty="0" smtClean="0"/>
            </a:br>
            <a:r>
              <a:rPr lang="en-US" sz="2400" dirty="0" err="1" smtClean="0"/>
              <a:t>Anadolu</a:t>
            </a:r>
            <a:r>
              <a:rPr lang="en-US" sz="2400" dirty="0" smtClean="0"/>
              <a:t> </a:t>
            </a:r>
            <a:r>
              <a:rPr lang="en-US" sz="2400" dirty="0" err="1"/>
              <a:t>Lisesi</a:t>
            </a:r>
            <a:r>
              <a:rPr lang="tr-TR" altLang="en-US" sz="2400" dirty="0"/>
              <a:t> </a:t>
            </a:r>
            <a:r>
              <a:rPr lang="en-US" sz="2400" dirty="0"/>
              <a:t>(LGS-OBP)</a:t>
            </a:r>
            <a:r>
              <a:rPr lang="tr-TR" altLang="en-US" sz="2400" dirty="0"/>
              <a:t>, </a:t>
            </a:r>
            <a:r>
              <a:rPr lang="tr-TR" altLang="en-US" sz="2400" dirty="0" smtClean="0"/>
              <a:t/>
            </a:r>
            <a:br>
              <a:rPr lang="tr-TR" altLang="en-US" sz="2400" dirty="0" smtClean="0"/>
            </a:br>
            <a:r>
              <a:rPr lang="en-US" sz="2400" dirty="0" err="1" smtClean="0"/>
              <a:t>Anadolu</a:t>
            </a:r>
            <a:r>
              <a:rPr lang="en-US" sz="2400" dirty="0" smtClean="0"/>
              <a:t> </a:t>
            </a:r>
            <a:r>
              <a:rPr lang="en-US" sz="2400" dirty="0"/>
              <a:t>İmam </a:t>
            </a:r>
            <a:r>
              <a:rPr lang="en-US" sz="2400" dirty="0" err="1"/>
              <a:t>Hatip</a:t>
            </a:r>
            <a:r>
              <a:rPr lang="tr-TR" altLang="en-US" sz="2400" dirty="0"/>
              <a:t> </a:t>
            </a:r>
            <a:r>
              <a:rPr lang="en-US" sz="2400" dirty="0" err="1"/>
              <a:t>Lisesi</a:t>
            </a:r>
            <a:r>
              <a:rPr lang="en-US" sz="2400" dirty="0"/>
              <a:t> (LGS-OBP)</a:t>
            </a:r>
            <a:br>
              <a:rPr lang="en-US" sz="2400" dirty="0"/>
            </a:br>
            <a:r>
              <a:rPr lang="en-US" sz="2400" dirty="0" err="1" smtClean="0"/>
              <a:t>Mesleki</a:t>
            </a:r>
            <a:r>
              <a:rPr lang="en-US" sz="2400" dirty="0" smtClean="0"/>
              <a:t> </a:t>
            </a:r>
            <a:r>
              <a:rPr lang="en-US" sz="2400" dirty="0" err="1"/>
              <a:t>ve</a:t>
            </a:r>
            <a:r>
              <a:rPr lang="en-US" sz="2400" dirty="0"/>
              <a:t> </a:t>
            </a:r>
            <a:r>
              <a:rPr lang="en-US" sz="2400" dirty="0" err="1"/>
              <a:t>Teknik</a:t>
            </a:r>
            <a:r>
              <a:rPr lang="tr-TR" altLang="en-US" sz="2400" dirty="0"/>
              <a:t> </a:t>
            </a:r>
            <a:r>
              <a:rPr lang="en-US" sz="2400" dirty="0" err="1"/>
              <a:t>Anadolu</a:t>
            </a:r>
            <a:r>
              <a:rPr lang="en-US" sz="2400" dirty="0"/>
              <a:t> </a:t>
            </a:r>
            <a:r>
              <a:rPr lang="en-US" sz="2400" dirty="0" err="1"/>
              <a:t>Lisesi</a:t>
            </a:r>
            <a:r>
              <a:rPr lang="en-US" sz="2400" dirty="0"/>
              <a:t> (LGS-OBP)</a:t>
            </a:r>
            <a:br>
              <a:rPr lang="en-US" sz="2400" dirty="0"/>
            </a:br>
            <a:r>
              <a:rPr lang="en-US" sz="2400" dirty="0"/>
              <a:t/>
            </a:r>
            <a:br>
              <a:rPr lang="en-US" sz="2400" dirty="0"/>
            </a:br>
            <a:r>
              <a:rPr lang="en-US" sz="2400" dirty="0" err="1"/>
              <a:t>Güzel</a:t>
            </a:r>
            <a:r>
              <a:rPr lang="en-US" sz="2400" dirty="0"/>
              <a:t> </a:t>
            </a:r>
            <a:r>
              <a:rPr lang="en-US" sz="2400" dirty="0" err="1"/>
              <a:t>Sanatlar</a:t>
            </a:r>
            <a:r>
              <a:rPr lang="en-US" sz="2400" dirty="0"/>
              <a:t> </a:t>
            </a:r>
            <a:r>
              <a:rPr lang="en-US" sz="2400" dirty="0" err="1"/>
              <a:t>Lisesi</a:t>
            </a:r>
            <a:r>
              <a:rPr lang="tr-TR" altLang="en-US" sz="2400" dirty="0"/>
              <a:t> </a:t>
            </a:r>
            <a:r>
              <a:rPr lang="en-US" sz="2400" dirty="0"/>
              <a:t>(</a:t>
            </a:r>
            <a:r>
              <a:rPr lang="en-US" sz="2400" dirty="0" err="1"/>
              <a:t>Yetenek</a:t>
            </a:r>
            <a:r>
              <a:rPr lang="en-US" sz="2400" dirty="0"/>
              <a:t> </a:t>
            </a:r>
            <a:r>
              <a:rPr lang="en-US" sz="2400" dirty="0" err="1"/>
              <a:t>Sınavı</a:t>
            </a:r>
            <a:r>
              <a:rPr lang="en-US" sz="2400" dirty="0"/>
              <a:t>)</a:t>
            </a:r>
            <a:r>
              <a:rPr lang="tr-TR" altLang="en-US" sz="2400" dirty="0"/>
              <a:t>, </a:t>
            </a:r>
            <a:r>
              <a:rPr lang="tr-TR" altLang="en-US" sz="2400" dirty="0" smtClean="0"/>
              <a:t/>
            </a:r>
            <a:br>
              <a:rPr lang="tr-TR" altLang="en-US" sz="2400" dirty="0" smtClean="0"/>
            </a:br>
            <a:r>
              <a:rPr lang="en-US" sz="2400" dirty="0" err="1" smtClean="0"/>
              <a:t>Spor</a:t>
            </a:r>
            <a:r>
              <a:rPr lang="en-US" sz="2400" dirty="0" smtClean="0"/>
              <a:t> </a:t>
            </a:r>
            <a:r>
              <a:rPr lang="en-US" sz="2400" dirty="0" err="1"/>
              <a:t>Lisesi</a:t>
            </a:r>
            <a:r>
              <a:rPr lang="tr-TR" altLang="en-US" sz="2400" dirty="0"/>
              <a:t> </a:t>
            </a:r>
            <a:r>
              <a:rPr lang="en-US" sz="2400" dirty="0"/>
              <a:t>(</a:t>
            </a:r>
            <a:r>
              <a:rPr lang="en-US" sz="2400" dirty="0" err="1"/>
              <a:t>Yetenek</a:t>
            </a:r>
            <a:r>
              <a:rPr lang="en-US" sz="2400" dirty="0"/>
              <a:t> </a:t>
            </a:r>
            <a:r>
              <a:rPr lang="en-US" sz="2400" dirty="0" err="1"/>
              <a:t>Sınavı</a:t>
            </a:r>
            <a:r>
              <a:rPr lang="en-US" sz="2400" dirty="0"/>
              <a:t>)</a:t>
            </a:r>
            <a:br>
              <a:rPr lang="en-US" sz="2400" dirty="0"/>
            </a:br>
            <a:r>
              <a:rPr lang="en-US" sz="2400" dirty="0"/>
              <a:t/>
            </a:r>
            <a:br>
              <a:rPr lang="en-US" sz="2400" dirty="0"/>
            </a:br>
            <a:r>
              <a:rPr lang="en-US" sz="2400" dirty="0" err="1"/>
              <a:t>Açık</a:t>
            </a:r>
            <a:r>
              <a:rPr lang="en-US" sz="2400" dirty="0"/>
              <a:t> </a:t>
            </a:r>
            <a:r>
              <a:rPr lang="en-US" sz="2400" dirty="0" err="1"/>
              <a:t>Öğretim</a:t>
            </a:r>
            <a:r>
              <a:rPr lang="en-US" sz="2400" dirty="0"/>
              <a:t> </a:t>
            </a:r>
            <a:r>
              <a:rPr lang="en-US" sz="2400" dirty="0" err="1" smtClean="0"/>
              <a:t>Lisesi</a:t>
            </a:r>
            <a:r>
              <a:rPr lang="tr-TR" sz="2400" dirty="0" smtClean="0"/>
              <a:t> </a:t>
            </a:r>
            <a:r>
              <a:rPr lang="en-US" sz="2400" dirty="0" smtClean="0"/>
              <a:t>(</a:t>
            </a:r>
            <a:r>
              <a:rPr lang="en-US" sz="2400" dirty="0" err="1"/>
              <a:t>özel</a:t>
            </a:r>
            <a:r>
              <a:rPr lang="en-US" sz="2400" dirty="0"/>
              <a:t> </a:t>
            </a:r>
            <a:r>
              <a:rPr lang="en-US" sz="2400" dirty="0" err="1"/>
              <a:t>şartlar</a:t>
            </a:r>
            <a:r>
              <a:rPr lang="en-US" sz="2400" dirty="0"/>
              <a:t>)</a:t>
            </a:r>
            <a:r>
              <a:rPr lang="tr-TR" altLang="en-US" sz="2400" dirty="0"/>
              <a:t>, </a:t>
            </a:r>
            <a:r>
              <a:rPr lang="tr-TR" altLang="en-US" sz="2400" dirty="0" smtClean="0"/>
              <a:t/>
            </a:r>
            <a:br>
              <a:rPr lang="tr-TR" altLang="en-US" sz="2400" dirty="0" smtClean="0"/>
            </a:br>
            <a:r>
              <a:rPr lang="en-US" sz="2400" dirty="0" smtClean="0"/>
              <a:t>MESEM</a:t>
            </a:r>
            <a:r>
              <a:rPr lang="tr-TR" sz="2400" dirty="0"/>
              <a:t> </a:t>
            </a:r>
            <a:r>
              <a:rPr lang="tr-TR" sz="2400" dirty="0" smtClean="0"/>
              <a:t>(Mesleki </a:t>
            </a:r>
            <a:r>
              <a:rPr lang="tr-TR" sz="2400" dirty="0"/>
              <a:t>Eğitim </a:t>
            </a:r>
            <a:r>
              <a:rPr lang="tr-TR" sz="2400" dirty="0" smtClean="0"/>
              <a:t>Merkezi, Çıraklık Eğitim Merkezi)</a:t>
            </a:r>
            <a:endParaRPr lang="en-US" sz="2400" dirty="0"/>
          </a:p>
        </p:txBody>
      </p:sp>
      <p:sp>
        <p:nvSpPr>
          <p:cNvPr id="6" name="Text Box 5"/>
          <p:cNvSpPr txBox="1"/>
          <p:nvPr/>
        </p:nvSpPr>
        <p:spPr>
          <a:xfrm>
            <a:off x="11196320" y="5106670"/>
            <a:ext cx="3048000" cy="645160"/>
          </a:xfrm>
          <a:prstGeom prst="rect">
            <a:avLst/>
          </a:prstGeom>
          <a:noFill/>
        </p:spPr>
        <p:txBody>
          <a:bodyPr wrap="square" rtlCol="0">
            <a:spAutoFit/>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440"/>
            <a:ext cx="8645976" cy="5224145"/>
          </a:xfrm>
        </p:spPr>
        <p:txBody>
          <a:bodyPr/>
          <a:lstStyle/>
          <a:p>
            <a:pPr algn="ctr"/>
            <a:r>
              <a:rPr lang="en-US" sz="2400" dirty="0"/>
              <a:t>FEN LİSESİ</a:t>
            </a:r>
            <a:br>
              <a:rPr lang="en-US" sz="2400" dirty="0"/>
            </a:br>
            <a:r>
              <a:rPr lang="en-US" sz="2400" dirty="0" err="1"/>
              <a:t>Eğitim</a:t>
            </a:r>
            <a:r>
              <a:rPr lang="en-US" sz="2400" dirty="0"/>
              <a:t> </a:t>
            </a:r>
            <a:r>
              <a:rPr lang="en-US" sz="2400" dirty="0" err="1"/>
              <a:t>süresi</a:t>
            </a:r>
            <a:r>
              <a:rPr lang="en-US" sz="2400" dirty="0"/>
              <a:t> 4 </a:t>
            </a:r>
            <a:r>
              <a:rPr lang="en-US" sz="2400" dirty="0" err="1"/>
              <a:t>yıldır</a:t>
            </a:r>
            <a:r>
              <a:rPr lang="en-US" sz="2400" dirty="0"/>
              <a:t>. </a:t>
            </a:r>
            <a:r>
              <a:rPr lang="en-US" sz="2400" dirty="0" err="1"/>
              <a:t>Ancak</a:t>
            </a:r>
            <a:r>
              <a:rPr lang="en-US" sz="2400" dirty="0"/>
              <a:t> </a:t>
            </a:r>
            <a:r>
              <a:rPr lang="en-US" sz="2400" dirty="0" err="1"/>
              <a:t>bazı</a:t>
            </a:r>
            <a:r>
              <a:rPr lang="en-US" sz="2400" dirty="0"/>
              <a:t> fen </a:t>
            </a:r>
            <a:r>
              <a:rPr lang="en-US" sz="2400" dirty="0" err="1"/>
              <a:t>liselerinde</a:t>
            </a:r>
            <a:r>
              <a:rPr lang="en-US" sz="2400" dirty="0"/>
              <a:t> </a:t>
            </a:r>
            <a:r>
              <a:rPr lang="en-US" sz="2400" dirty="0" err="1"/>
              <a:t>hazırlık</a:t>
            </a:r>
            <a:r>
              <a:rPr lang="tr-TR" altLang="en-US" sz="2400" dirty="0"/>
              <a:t> </a:t>
            </a:r>
            <a:r>
              <a:rPr lang="en-US" sz="2400" dirty="0" err="1"/>
              <a:t>sınıfı</a:t>
            </a:r>
            <a:r>
              <a:rPr lang="en-US" sz="2400" dirty="0"/>
              <a:t> </a:t>
            </a:r>
            <a:r>
              <a:rPr lang="en-US" sz="2400" dirty="0" err="1"/>
              <a:t>ile</a:t>
            </a:r>
            <a:r>
              <a:rPr lang="en-US" sz="2400" dirty="0"/>
              <a:t> 5 </a:t>
            </a:r>
            <a:r>
              <a:rPr lang="en-US" sz="2400" dirty="0" err="1"/>
              <a:t>yıl</a:t>
            </a:r>
            <a:r>
              <a:rPr lang="en-US" sz="2400" dirty="0"/>
              <a:t> </a:t>
            </a:r>
            <a:r>
              <a:rPr lang="en-US" sz="2400" dirty="0" err="1"/>
              <a:t>eğitim</a:t>
            </a:r>
            <a:r>
              <a:rPr lang="en-US" sz="2400" dirty="0"/>
              <a:t> </a:t>
            </a:r>
            <a:r>
              <a:rPr lang="en-US" sz="2400" dirty="0" err="1"/>
              <a:t>verilmektedir</a:t>
            </a:r>
            <a:r>
              <a:rPr lang="en-US" sz="2400" dirty="0"/>
              <a:t>.</a:t>
            </a:r>
            <a:r>
              <a:rPr lang="tr-TR" altLang="en-US" sz="2400" dirty="0"/>
              <a:t> </a:t>
            </a:r>
            <a:r>
              <a:rPr lang="en-US" sz="2400" dirty="0" err="1"/>
              <a:t>Merkezi</a:t>
            </a:r>
            <a:r>
              <a:rPr lang="en-US" sz="2400" dirty="0"/>
              <a:t> </a:t>
            </a:r>
            <a:r>
              <a:rPr lang="en-US" sz="2400" dirty="0" err="1"/>
              <a:t>sınav</a:t>
            </a:r>
            <a:r>
              <a:rPr lang="en-US" sz="2400" dirty="0"/>
              <a:t> </a:t>
            </a:r>
            <a:r>
              <a:rPr lang="en-US" sz="2400" dirty="0" err="1"/>
              <a:t>ile</a:t>
            </a:r>
            <a:r>
              <a:rPr lang="en-US" sz="2400" dirty="0"/>
              <a:t> </a:t>
            </a:r>
            <a:r>
              <a:rPr lang="en-US" sz="2400" dirty="0" err="1"/>
              <a:t>öğrenci</a:t>
            </a:r>
            <a:r>
              <a:rPr lang="en-US" sz="2400" dirty="0"/>
              <a:t> </a:t>
            </a:r>
            <a:r>
              <a:rPr lang="en-US" sz="2400" dirty="0" err="1"/>
              <a:t>almaktadır</a:t>
            </a:r>
            <a:r>
              <a:rPr lang="en-US" sz="2400" dirty="0"/>
              <a:t>.</a:t>
            </a:r>
            <a:br>
              <a:rPr lang="en-US" sz="2400" dirty="0"/>
            </a:br>
            <a:r>
              <a:rPr lang="en-US" sz="2400" dirty="0" err="1"/>
              <a:t>Öğrencilerinden</a:t>
            </a:r>
            <a:r>
              <a:rPr lang="en-US" sz="2400" dirty="0"/>
              <a:t> </a:t>
            </a:r>
            <a:r>
              <a:rPr lang="en-US" sz="2400" dirty="0" err="1"/>
              <a:t>bilimsel</a:t>
            </a:r>
            <a:r>
              <a:rPr lang="en-US" sz="2400" dirty="0"/>
              <a:t> </a:t>
            </a:r>
            <a:r>
              <a:rPr lang="en-US" sz="2400" dirty="0" err="1"/>
              <a:t>araştırmalar</a:t>
            </a:r>
            <a:r>
              <a:rPr lang="en-US" sz="2400" dirty="0"/>
              <a:t> </a:t>
            </a:r>
            <a:r>
              <a:rPr lang="en-US" sz="2400" dirty="0" err="1"/>
              <a:t>yapması</a:t>
            </a:r>
            <a:r>
              <a:rPr lang="en-US" sz="2400" dirty="0"/>
              <a:t>, </a:t>
            </a:r>
            <a:r>
              <a:rPr lang="en-US" sz="2400" dirty="0" err="1"/>
              <a:t>yeni</a:t>
            </a:r>
            <a:r>
              <a:rPr lang="tr-TR" altLang="en-US" sz="2400" dirty="0"/>
              <a:t> </a:t>
            </a:r>
            <a:r>
              <a:rPr lang="en-US" sz="2400" dirty="0" err="1"/>
              <a:t>buluşlara</a:t>
            </a:r>
            <a:r>
              <a:rPr lang="en-US" sz="2400" dirty="0"/>
              <a:t> </a:t>
            </a:r>
            <a:r>
              <a:rPr lang="en-US" sz="2400" dirty="0" err="1"/>
              <a:t>ilgi</a:t>
            </a:r>
            <a:r>
              <a:rPr lang="en-US" sz="2400" dirty="0"/>
              <a:t> </a:t>
            </a:r>
            <a:r>
              <a:rPr lang="en-US" sz="2400" dirty="0" err="1"/>
              <a:t>duyması</a:t>
            </a:r>
            <a:r>
              <a:rPr lang="en-US" sz="2400" dirty="0"/>
              <a:t>, </a:t>
            </a:r>
            <a:r>
              <a:rPr lang="en-US" sz="2400" dirty="0" err="1"/>
              <a:t>proje</a:t>
            </a:r>
            <a:r>
              <a:rPr lang="en-US" sz="2400" dirty="0"/>
              <a:t> </a:t>
            </a:r>
            <a:r>
              <a:rPr lang="en-US" sz="2400" dirty="0" err="1"/>
              <a:t>hazırlaması</a:t>
            </a:r>
            <a:r>
              <a:rPr lang="en-US" sz="2400" dirty="0"/>
              <a:t> </a:t>
            </a:r>
            <a:r>
              <a:rPr lang="en-US" sz="2400" dirty="0" err="1"/>
              <a:t>ve</a:t>
            </a:r>
            <a:r>
              <a:rPr lang="en-US" sz="2400" dirty="0"/>
              <a:t> </a:t>
            </a:r>
            <a:r>
              <a:rPr lang="en-US" sz="2400" dirty="0" err="1"/>
              <a:t>yeni</a:t>
            </a:r>
            <a:r>
              <a:rPr lang="tr-TR" altLang="en-US" sz="2400" dirty="0"/>
              <a:t> </a:t>
            </a:r>
            <a:r>
              <a:rPr lang="en-US" sz="2400" dirty="0" err="1"/>
              <a:t>teknolojileri</a:t>
            </a:r>
            <a:r>
              <a:rPr lang="en-US" sz="2400" dirty="0"/>
              <a:t> </a:t>
            </a:r>
            <a:r>
              <a:rPr lang="en-US" sz="2400" dirty="0" err="1"/>
              <a:t>kullanması</a:t>
            </a:r>
            <a:r>
              <a:rPr lang="en-US" sz="2400" dirty="0"/>
              <a:t> </a:t>
            </a:r>
            <a:r>
              <a:rPr lang="en-US" sz="2400" dirty="0" err="1"/>
              <a:t>beklenmektedir</a:t>
            </a:r>
            <a:r>
              <a:rPr lang="en-US" sz="2400" dirty="0" smtClean="0"/>
              <a:t>.</a:t>
            </a:r>
            <a:r>
              <a:rPr lang="tr-TR" sz="2400" dirty="0" smtClean="0"/>
              <a:t/>
            </a:r>
            <a:br>
              <a:rPr lang="tr-TR" sz="2400" dirty="0" smtClean="0"/>
            </a:br>
            <a:r>
              <a:rPr lang="en-US" sz="2400" dirty="0"/>
              <a:t/>
            </a:r>
            <a:br>
              <a:rPr lang="en-US" sz="2400" dirty="0"/>
            </a:br>
            <a:r>
              <a:rPr lang="en-US" sz="2400" dirty="0"/>
              <a:t>SOSYAL BİLİMLER LİSESİ</a:t>
            </a:r>
            <a:br>
              <a:rPr lang="en-US" sz="2400" dirty="0"/>
            </a:br>
            <a:r>
              <a:rPr lang="en-US" sz="2400" dirty="0" err="1"/>
              <a:t>Hazırlık</a:t>
            </a:r>
            <a:r>
              <a:rPr lang="en-US" sz="2400" dirty="0"/>
              <a:t> </a:t>
            </a:r>
            <a:r>
              <a:rPr lang="en-US" sz="2400" dirty="0" err="1" smtClean="0"/>
              <a:t>sınıfı</a:t>
            </a:r>
            <a:r>
              <a:rPr lang="tr-TR" sz="2400" dirty="0" smtClean="0"/>
              <a:t> </a:t>
            </a:r>
            <a:r>
              <a:rPr lang="en-US" sz="2400" dirty="0" smtClean="0"/>
              <a:t>+ </a:t>
            </a:r>
            <a:r>
              <a:rPr lang="en-US" sz="2400" dirty="0"/>
              <a:t>4 </a:t>
            </a:r>
            <a:r>
              <a:rPr lang="en-US" sz="2400" dirty="0" err="1"/>
              <a:t>yıllık</a:t>
            </a:r>
            <a:r>
              <a:rPr lang="en-US" sz="2400" dirty="0"/>
              <a:t> </a:t>
            </a:r>
            <a:r>
              <a:rPr lang="en-US" sz="2400" dirty="0" err="1"/>
              <a:t>eğitim</a:t>
            </a:r>
            <a:r>
              <a:rPr lang="en-US" sz="2400" dirty="0"/>
              <a:t> </a:t>
            </a:r>
            <a:r>
              <a:rPr lang="en-US" sz="2400" dirty="0" err="1"/>
              <a:t>veren</a:t>
            </a:r>
            <a:r>
              <a:rPr lang="en-US" sz="2400" dirty="0"/>
              <a:t> </a:t>
            </a:r>
            <a:r>
              <a:rPr lang="en-US" sz="2400" dirty="0" err="1"/>
              <a:t>kurumlardır</a:t>
            </a:r>
            <a:r>
              <a:rPr lang="en-US" sz="2400" dirty="0"/>
              <a:t>.</a:t>
            </a:r>
            <a:r>
              <a:rPr lang="tr-TR" altLang="en-US" sz="2400" dirty="0"/>
              <a:t> </a:t>
            </a:r>
            <a:r>
              <a:rPr lang="en-US" sz="2400" dirty="0" err="1"/>
              <a:t>Sosyal</a:t>
            </a:r>
            <a:r>
              <a:rPr lang="en-US" sz="2400" dirty="0"/>
              <a:t> </a:t>
            </a:r>
            <a:r>
              <a:rPr lang="en-US" sz="2400" dirty="0" err="1"/>
              <a:t>bilimler</a:t>
            </a:r>
            <a:r>
              <a:rPr lang="en-US" sz="2400" dirty="0"/>
              <a:t> </a:t>
            </a:r>
            <a:r>
              <a:rPr lang="en-US" sz="2400" dirty="0" err="1"/>
              <a:t>liseleri</a:t>
            </a:r>
            <a:r>
              <a:rPr lang="en-US" sz="2400" dirty="0"/>
              <a:t> </a:t>
            </a:r>
            <a:r>
              <a:rPr lang="en-US" sz="2400" dirty="0" err="1"/>
              <a:t>sosyal</a:t>
            </a:r>
            <a:r>
              <a:rPr lang="en-US" sz="2400" dirty="0"/>
              <a:t> </a:t>
            </a:r>
            <a:r>
              <a:rPr lang="en-US" sz="2400" dirty="0" err="1"/>
              <a:t>bilimler</a:t>
            </a:r>
            <a:r>
              <a:rPr lang="en-US" sz="2400" dirty="0"/>
              <a:t> </a:t>
            </a:r>
            <a:r>
              <a:rPr lang="en-US" sz="2400" dirty="0" err="1"/>
              <a:t>ve</a:t>
            </a:r>
            <a:r>
              <a:rPr lang="en-US" sz="2400" dirty="0"/>
              <a:t> </a:t>
            </a:r>
            <a:r>
              <a:rPr lang="en-US" sz="2400" dirty="0" err="1"/>
              <a:t>edebiyat</a:t>
            </a:r>
            <a:r>
              <a:rPr lang="tr-TR" altLang="en-US" sz="2400" dirty="0"/>
              <a:t> </a:t>
            </a:r>
            <a:r>
              <a:rPr lang="en-US" sz="2400" dirty="0" err="1"/>
              <a:t>alanlarında</a:t>
            </a:r>
            <a:r>
              <a:rPr lang="en-US" sz="2400" dirty="0"/>
              <a:t> </a:t>
            </a:r>
            <a:r>
              <a:rPr lang="en-US" sz="2400" dirty="0" err="1"/>
              <a:t>ihtiyaç</a:t>
            </a:r>
            <a:r>
              <a:rPr lang="en-US" sz="2400" dirty="0"/>
              <a:t> </a:t>
            </a:r>
            <a:r>
              <a:rPr lang="en-US" sz="2400" dirty="0" err="1"/>
              <a:t>duyulan</a:t>
            </a:r>
            <a:r>
              <a:rPr lang="en-US" sz="2400" dirty="0"/>
              <a:t> </a:t>
            </a:r>
            <a:r>
              <a:rPr lang="en-US" sz="2400" dirty="0" err="1"/>
              <a:t>üstün</a:t>
            </a:r>
            <a:r>
              <a:rPr lang="en-US" sz="2400" dirty="0"/>
              <a:t> </a:t>
            </a:r>
            <a:r>
              <a:rPr lang="en-US" sz="2400" dirty="0" err="1"/>
              <a:t>yetenekli</a:t>
            </a:r>
            <a:r>
              <a:rPr lang="en-US" sz="2400" dirty="0"/>
              <a:t> </a:t>
            </a:r>
            <a:r>
              <a:rPr lang="en-US" sz="2400" dirty="0" err="1"/>
              <a:t>bilim</a:t>
            </a:r>
            <a:r>
              <a:rPr lang="tr-TR" altLang="en-US" sz="2400" dirty="0"/>
              <a:t> </a:t>
            </a:r>
            <a:r>
              <a:rPr lang="en-US" sz="2400" dirty="0" err="1"/>
              <a:t>insanlarının</a:t>
            </a:r>
            <a:r>
              <a:rPr lang="en-US" sz="2400" dirty="0"/>
              <a:t> </a:t>
            </a:r>
            <a:r>
              <a:rPr lang="en-US" sz="2400" dirty="0" err="1"/>
              <a:t>yetiştirilmesine</a:t>
            </a:r>
            <a:r>
              <a:rPr lang="en-US" sz="2400" dirty="0"/>
              <a:t> </a:t>
            </a:r>
            <a:r>
              <a:rPr lang="en-US" sz="2400" dirty="0" err="1"/>
              <a:t>kaynaklık</a:t>
            </a:r>
            <a:r>
              <a:rPr lang="en-US" sz="2400" dirty="0"/>
              <a:t> </a:t>
            </a:r>
            <a:r>
              <a:rPr lang="en-US" sz="2400" dirty="0" err="1"/>
              <a:t>eder</a:t>
            </a:r>
            <a:r>
              <a:rPr lang="en-US" sz="2400" dirty="0"/>
              <a:t>.</a:t>
            </a:r>
            <a:br>
              <a:rPr lang="en-US" sz="2400" dirty="0"/>
            </a:br>
            <a:r>
              <a:rPr lang="en-US" sz="2400" dirty="0" err="1"/>
              <a:t>Öğrencilerden</a:t>
            </a:r>
            <a:r>
              <a:rPr lang="en-US" sz="2400" dirty="0"/>
              <a:t> </a:t>
            </a:r>
            <a:r>
              <a:rPr lang="en-US" sz="2400" dirty="0" err="1"/>
              <a:t>sosyal</a:t>
            </a:r>
            <a:r>
              <a:rPr lang="en-US" sz="2400" dirty="0"/>
              <a:t> </a:t>
            </a:r>
            <a:r>
              <a:rPr lang="en-US" sz="2400" dirty="0" err="1"/>
              <a:t>bilimler</a:t>
            </a:r>
            <a:r>
              <a:rPr lang="en-US" sz="2400" dirty="0"/>
              <a:t> </a:t>
            </a:r>
            <a:r>
              <a:rPr lang="en-US" sz="2400" dirty="0" err="1"/>
              <a:t>ve</a:t>
            </a:r>
            <a:r>
              <a:rPr lang="en-US" sz="2400" dirty="0"/>
              <a:t> </a:t>
            </a:r>
            <a:r>
              <a:rPr lang="en-US" sz="2400" dirty="0" err="1"/>
              <a:t>sanata</a:t>
            </a:r>
            <a:r>
              <a:rPr lang="en-US" sz="2400" dirty="0"/>
              <a:t> </a:t>
            </a:r>
            <a:r>
              <a:rPr lang="en-US" sz="2400" dirty="0" err="1"/>
              <a:t>ilgi</a:t>
            </a:r>
            <a:r>
              <a:rPr lang="en-US" sz="2400" dirty="0"/>
              <a:t> </a:t>
            </a:r>
            <a:r>
              <a:rPr lang="en-US" sz="2400" dirty="0" err="1"/>
              <a:t>duyması</a:t>
            </a:r>
            <a:r>
              <a:rPr lang="en-US" sz="2400" dirty="0"/>
              <a:t>,</a:t>
            </a:r>
            <a:r>
              <a:rPr lang="tr-TR" altLang="en-US" sz="2400" dirty="0"/>
              <a:t> </a:t>
            </a:r>
            <a:r>
              <a:rPr lang="en-US" sz="2400" dirty="0" err="1"/>
              <a:t>akademik</a:t>
            </a:r>
            <a:r>
              <a:rPr lang="en-US" sz="2400" dirty="0"/>
              <a:t> </a:t>
            </a:r>
            <a:r>
              <a:rPr lang="en-US" sz="2400" dirty="0" err="1"/>
              <a:t>çalışmayı</a:t>
            </a:r>
            <a:r>
              <a:rPr lang="en-US" sz="2400" dirty="0"/>
              <a:t> </a:t>
            </a:r>
            <a:r>
              <a:rPr lang="en-US" sz="2400" dirty="0" err="1"/>
              <a:t>sevmesi</a:t>
            </a:r>
            <a:r>
              <a:rPr lang="en-US" sz="2400" dirty="0"/>
              <a:t>, </a:t>
            </a:r>
            <a:r>
              <a:rPr lang="en-US" sz="2400" dirty="0" err="1"/>
              <a:t>akademik</a:t>
            </a:r>
            <a:r>
              <a:rPr lang="en-US" sz="2400" dirty="0"/>
              <a:t> </a:t>
            </a:r>
            <a:r>
              <a:rPr lang="en-US" sz="2400" dirty="0" err="1"/>
              <a:t>araştırmalar</a:t>
            </a:r>
            <a:r>
              <a:rPr lang="tr-TR" altLang="en-US" sz="2400" dirty="0"/>
              <a:t> </a:t>
            </a:r>
            <a:r>
              <a:rPr lang="en-US" sz="2400" dirty="0" err="1"/>
              <a:t>yapması</a:t>
            </a:r>
            <a:r>
              <a:rPr lang="en-US" sz="2400" dirty="0"/>
              <a:t> </a:t>
            </a:r>
            <a:r>
              <a:rPr lang="en-US" sz="2400" dirty="0" err="1"/>
              <a:t>ve</a:t>
            </a:r>
            <a:r>
              <a:rPr lang="en-US" sz="2400" dirty="0"/>
              <a:t> </a:t>
            </a:r>
            <a:r>
              <a:rPr lang="en-US" sz="2400" dirty="0" err="1"/>
              <a:t>sosyal</a:t>
            </a:r>
            <a:r>
              <a:rPr lang="en-US" sz="2400" dirty="0"/>
              <a:t> </a:t>
            </a:r>
            <a:r>
              <a:rPr lang="en-US" sz="2400" dirty="0" err="1"/>
              <a:t>etkileşiminin</a:t>
            </a:r>
            <a:r>
              <a:rPr lang="en-US" sz="2400" dirty="0"/>
              <a:t> </a:t>
            </a:r>
            <a:r>
              <a:rPr lang="en-US" sz="2400" dirty="0" err="1"/>
              <a:t>yüksek</a:t>
            </a:r>
            <a:r>
              <a:rPr lang="en-US" sz="2400" dirty="0"/>
              <a:t> </a:t>
            </a:r>
            <a:r>
              <a:rPr lang="en-US" sz="2400" dirty="0" err="1"/>
              <a:t>olması</a:t>
            </a:r>
            <a:r>
              <a:rPr lang="tr-TR" altLang="en-US" sz="2400" dirty="0"/>
              <a:t> </a:t>
            </a:r>
            <a:r>
              <a:rPr lang="en-US" sz="2400" dirty="0" err="1"/>
              <a:t>beklenmektedir</a:t>
            </a:r>
            <a:r>
              <a:rPr lang="en-US" sz="2400" dirty="0"/>
              <a:t/>
            </a:r>
            <a:br>
              <a:rPr lang="en-US" sz="2400" dirty="0"/>
            </a:br>
            <a:r>
              <a:rPr lang="en-US" sz="10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noChangeArrowheads="1"/>
          </p:cNvSpPr>
          <p:nvPr>
            <p:ph type="subTitle" idx="4294967295"/>
          </p:nvPr>
        </p:nvSpPr>
        <p:spPr>
          <a:xfrm>
            <a:off x="467544" y="764704"/>
            <a:ext cx="8464550" cy="6240462"/>
          </a:xfrm>
        </p:spPr>
        <p:txBody>
          <a:bodyPr/>
          <a:lstStyle/>
          <a:p>
            <a:pPr marL="0" indent="0">
              <a:buNone/>
            </a:pPr>
            <a:r>
              <a:rPr lang="en-US" sz="1800" dirty="0"/>
              <a:t>ANADOLU LİSESİ</a:t>
            </a:r>
          </a:p>
          <a:p>
            <a:r>
              <a:rPr lang="en-US" sz="1800" dirty="0" err="1"/>
              <a:t>Eğitim</a:t>
            </a:r>
            <a:r>
              <a:rPr lang="en-US" sz="1800" dirty="0"/>
              <a:t> </a:t>
            </a:r>
            <a:r>
              <a:rPr lang="en-US" sz="1800" dirty="0" err="1"/>
              <a:t>süresi</a:t>
            </a:r>
            <a:r>
              <a:rPr lang="en-US" sz="1800" dirty="0"/>
              <a:t> 4 </a:t>
            </a:r>
            <a:r>
              <a:rPr lang="en-US" sz="1800" dirty="0" err="1"/>
              <a:t>yıldır</a:t>
            </a:r>
            <a:r>
              <a:rPr lang="en-US" sz="1800" dirty="0"/>
              <a:t>. </a:t>
            </a:r>
            <a:r>
              <a:rPr lang="en-US" sz="1800" dirty="0" err="1"/>
              <a:t>Ancak</a:t>
            </a:r>
            <a:r>
              <a:rPr lang="en-US" sz="1800" dirty="0"/>
              <a:t> </a:t>
            </a:r>
            <a:r>
              <a:rPr lang="en-US" sz="1800" dirty="0" err="1"/>
              <a:t>bazı</a:t>
            </a:r>
            <a:r>
              <a:rPr lang="en-US" sz="1800" dirty="0"/>
              <a:t> </a:t>
            </a:r>
            <a:r>
              <a:rPr lang="en-US" sz="1800" dirty="0" err="1"/>
              <a:t>anadolu</a:t>
            </a:r>
            <a:r>
              <a:rPr lang="en-US" sz="1800" dirty="0"/>
              <a:t> </a:t>
            </a:r>
            <a:r>
              <a:rPr lang="en-US" sz="1800" dirty="0" err="1"/>
              <a:t>liselerinde</a:t>
            </a:r>
            <a:r>
              <a:rPr lang="en-US" sz="1800" dirty="0"/>
              <a:t> </a:t>
            </a:r>
            <a:r>
              <a:rPr lang="en-US" sz="1800" dirty="0" err="1" smtClean="0"/>
              <a:t>hazırlık</a:t>
            </a:r>
            <a:r>
              <a:rPr lang="tr-TR" sz="1800" dirty="0" smtClean="0"/>
              <a:t> </a:t>
            </a:r>
            <a:r>
              <a:rPr lang="en-US" sz="1800" dirty="0" err="1" smtClean="0"/>
              <a:t>sınıfı</a:t>
            </a:r>
            <a:r>
              <a:rPr lang="en-US" sz="1800" dirty="0" smtClean="0"/>
              <a:t> </a:t>
            </a:r>
            <a:r>
              <a:rPr lang="en-US" sz="1800" dirty="0" err="1"/>
              <a:t>ile</a:t>
            </a:r>
            <a:r>
              <a:rPr lang="en-US" sz="1800" dirty="0"/>
              <a:t> 5 </a:t>
            </a:r>
            <a:r>
              <a:rPr lang="en-US" sz="1800" dirty="0" err="1"/>
              <a:t>yıl</a:t>
            </a:r>
            <a:r>
              <a:rPr lang="en-US" sz="1800" dirty="0"/>
              <a:t> </a:t>
            </a:r>
            <a:r>
              <a:rPr lang="en-US" sz="1800" dirty="0" err="1"/>
              <a:t>eğitim</a:t>
            </a:r>
            <a:r>
              <a:rPr lang="en-US" sz="1800" dirty="0"/>
              <a:t> </a:t>
            </a:r>
            <a:r>
              <a:rPr lang="en-US" sz="1800" dirty="0" err="1"/>
              <a:t>verilmektedir</a:t>
            </a:r>
            <a:r>
              <a:rPr lang="en-US" sz="1800" dirty="0"/>
              <a:t>.</a:t>
            </a:r>
          </a:p>
          <a:p>
            <a:r>
              <a:rPr lang="en-US" sz="1800" dirty="0" err="1"/>
              <a:t>Merkezi</a:t>
            </a:r>
            <a:r>
              <a:rPr lang="en-US" sz="1800" dirty="0"/>
              <a:t> </a:t>
            </a:r>
            <a:r>
              <a:rPr lang="en-US" sz="1800" dirty="0" err="1"/>
              <a:t>sınav</a:t>
            </a:r>
            <a:r>
              <a:rPr lang="en-US" sz="1800" dirty="0"/>
              <a:t> </a:t>
            </a:r>
            <a:r>
              <a:rPr lang="en-US" sz="1800" dirty="0" err="1"/>
              <a:t>ya</a:t>
            </a:r>
            <a:r>
              <a:rPr lang="en-US" sz="1800" dirty="0"/>
              <a:t> da </a:t>
            </a:r>
            <a:r>
              <a:rPr lang="en-US" sz="1800" dirty="0" err="1"/>
              <a:t>yerel</a:t>
            </a:r>
            <a:r>
              <a:rPr lang="en-US" sz="1800" dirty="0"/>
              <a:t> </a:t>
            </a:r>
            <a:r>
              <a:rPr lang="en-US" sz="1800" dirty="0" err="1"/>
              <a:t>yerleştirme</a:t>
            </a:r>
            <a:r>
              <a:rPr lang="en-US" sz="1800" dirty="0"/>
              <a:t> </a:t>
            </a:r>
            <a:r>
              <a:rPr lang="en-US" sz="1800" dirty="0" err="1"/>
              <a:t>ile</a:t>
            </a:r>
            <a:r>
              <a:rPr lang="en-US" sz="1800" dirty="0"/>
              <a:t> </a:t>
            </a:r>
            <a:r>
              <a:rPr lang="en-US" sz="1800" dirty="0" err="1"/>
              <a:t>öğrenci</a:t>
            </a:r>
            <a:r>
              <a:rPr lang="en-US" sz="1800" dirty="0"/>
              <a:t> </a:t>
            </a:r>
            <a:r>
              <a:rPr lang="en-US" sz="1800" dirty="0" err="1" smtClean="0"/>
              <a:t>alan</a:t>
            </a:r>
            <a:r>
              <a:rPr lang="tr-TR" sz="1800" dirty="0" smtClean="0"/>
              <a:t> </a:t>
            </a:r>
            <a:r>
              <a:rPr lang="en-US" sz="1800" dirty="0" err="1" smtClean="0"/>
              <a:t>anadolu</a:t>
            </a:r>
            <a:r>
              <a:rPr lang="en-US" sz="1800" dirty="0" smtClean="0"/>
              <a:t> </a:t>
            </a:r>
            <a:r>
              <a:rPr lang="en-US" sz="1800" dirty="0" err="1"/>
              <a:t>liseleri</a:t>
            </a:r>
            <a:r>
              <a:rPr lang="en-US" sz="1800" dirty="0"/>
              <a:t> </a:t>
            </a:r>
            <a:r>
              <a:rPr lang="en-US" sz="1800" dirty="0" err="1"/>
              <a:t>vardır</a:t>
            </a:r>
            <a:r>
              <a:rPr lang="en-US" sz="1800" dirty="0"/>
              <a:t>.</a:t>
            </a:r>
          </a:p>
          <a:p>
            <a:r>
              <a:rPr lang="en-US" sz="1800" dirty="0" err="1"/>
              <a:t>Öğrencilerinden</a:t>
            </a:r>
            <a:r>
              <a:rPr lang="en-US" sz="1800" dirty="0"/>
              <a:t> </a:t>
            </a:r>
            <a:r>
              <a:rPr lang="en-US" sz="1800" dirty="0" err="1"/>
              <a:t>akademik</a:t>
            </a:r>
            <a:r>
              <a:rPr lang="en-US" sz="1800" dirty="0"/>
              <a:t> </a:t>
            </a:r>
            <a:r>
              <a:rPr lang="en-US" sz="1800" dirty="0" err="1"/>
              <a:t>çalışma</a:t>
            </a:r>
            <a:r>
              <a:rPr lang="en-US" sz="1800" dirty="0"/>
              <a:t> </a:t>
            </a:r>
            <a:r>
              <a:rPr lang="en-US" sz="1800" dirty="0" err="1"/>
              <a:t>azmi</a:t>
            </a:r>
            <a:r>
              <a:rPr lang="en-US" sz="1800" dirty="0"/>
              <a:t> </a:t>
            </a:r>
            <a:r>
              <a:rPr lang="en-US" sz="1800" dirty="0" err="1"/>
              <a:t>olması</a:t>
            </a:r>
            <a:r>
              <a:rPr lang="en-US" sz="1800" dirty="0"/>
              <a:t>, </a:t>
            </a:r>
            <a:r>
              <a:rPr lang="en-US" sz="1800" dirty="0" err="1"/>
              <a:t>yabancı</a:t>
            </a:r>
            <a:r>
              <a:rPr lang="en-US" sz="1800" dirty="0"/>
              <a:t> </a:t>
            </a:r>
            <a:r>
              <a:rPr lang="en-US" sz="1800" dirty="0" smtClean="0"/>
              <a:t>di</a:t>
            </a:r>
            <a:r>
              <a:rPr lang="tr-TR" sz="1800" dirty="0" smtClean="0"/>
              <a:t>l </a:t>
            </a:r>
            <a:r>
              <a:rPr lang="en-US" sz="1800" dirty="0" err="1" smtClean="0"/>
              <a:t>öğrenmesi</a:t>
            </a:r>
            <a:r>
              <a:rPr lang="en-US" sz="1800" dirty="0" smtClean="0"/>
              <a:t> </a:t>
            </a:r>
            <a:r>
              <a:rPr lang="en-US" sz="1800" dirty="0" err="1"/>
              <a:t>ve</a:t>
            </a:r>
            <a:r>
              <a:rPr lang="en-US" sz="1800" dirty="0"/>
              <a:t> </a:t>
            </a:r>
            <a:r>
              <a:rPr lang="en-US" sz="1800" dirty="0" err="1"/>
              <a:t>kullanması</a:t>
            </a:r>
            <a:r>
              <a:rPr lang="en-US" sz="1800" dirty="0"/>
              <a:t>, </a:t>
            </a:r>
            <a:r>
              <a:rPr lang="en-US" sz="1800" dirty="0" err="1"/>
              <a:t>yeteneklerini</a:t>
            </a:r>
            <a:r>
              <a:rPr lang="en-US" sz="1800" dirty="0"/>
              <a:t> </a:t>
            </a:r>
            <a:r>
              <a:rPr lang="en-US" sz="1800" dirty="0" err="1"/>
              <a:t>tanıması</a:t>
            </a:r>
            <a:r>
              <a:rPr lang="en-US" sz="1800" dirty="0"/>
              <a:t> </a:t>
            </a:r>
            <a:r>
              <a:rPr lang="en-US" sz="1800" dirty="0" err="1" smtClean="0"/>
              <a:t>ve</a:t>
            </a:r>
            <a:r>
              <a:rPr lang="tr-TR" sz="1800" dirty="0" smtClean="0"/>
              <a:t> </a:t>
            </a:r>
            <a:r>
              <a:rPr lang="en-US" sz="1800" dirty="0" err="1" smtClean="0"/>
              <a:t>geliştirmesi</a:t>
            </a:r>
            <a:r>
              <a:rPr lang="en-US" sz="1800" dirty="0"/>
              <a:t>, </a:t>
            </a:r>
            <a:r>
              <a:rPr lang="en-US" sz="1800" dirty="0" err="1"/>
              <a:t>sosyal</a:t>
            </a:r>
            <a:r>
              <a:rPr lang="en-US" sz="1800" dirty="0"/>
              <a:t> </a:t>
            </a:r>
            <a:r>
              <a:rPr lang="en-US" sz="1800" dirty="0" err="1"/>
              <a:t>etkileşim</a:t>
            </a:r>
            <a:r>
              <a:rPr lang="en-US" sz="1800" dirty="0"/>
              <a:t> </a:t>
            </a:r>
            <a:r>
              <a:rPr lang="en-US" sz="1800" dirty="0" err="1"/>
              <a:t>içerisinde</a:t>
            </a:r>
            <a:r>
              <a:rPr lang="en-US" sz="1800" dirty="0"/>
              <a:t> </a:t>
            </a:r>
            <a:r>
              <a:rPr lang="en-US" sz="1800" dirty="0" err="1"/>
              <a:t>olması</a:t>
            </a:r>
            <a:r>
              <a:rPr lang="en-US" sz="1800" dirty="0"/>
              <a:t> </a:t>
            </a:r>
            <a:r>
              <a:rPr lang="en-US" sz="1800" dirty="0" err="1"/>
              <a:t>beklenmektedir</a:t>
            </a:r>
            <a:r>
              <a:rPr lang="en-US" sz="1800" dirty="0"/>
              <a:t>.</a:t>
            </a:r>
          </a:p>
          <a:p>
            <a:pPr marL="0" indent="0">
              <a:buNone/>
            </a:pPr>
            <a:endParaRPr lang="tr-TR" sz="1800" dirty="0" smtClean="0"/>
          </a:p>
          <a:p>
            <a:pPr marL="0" indent="0">
              <a:buNone/>
            </a:pPr>
            <a:r>
              <a:rPr lang="en-US" sz="1800" dirty="0" smtClean="0"/>
              <a:t>ANADOLU </a:t>
            </a:r>
            <a:r>
              <a:rPr lang="en-US" sz="1800" dirty="0"/>
              <a:t>İMAM HATİP LİSESİ</a:t>
            </a:r>
          </a:p>
          <a:p>
            <a:r>
              <a:rPr lang="en-US" sz="1800" dirty="0" err="1"/>
              <a:t>Eğitim</a:t>
            </a:r>
            <a:r>
              <a:rPr lang="en-US" sz="1800" dirty="0"/>
              <a:t> </a:t>
            </a:r>
            <a:r>
              <a:rPr lang="en-US" sz="1800" dirty="0" err="1"/>
              <a:t>süresi</a:t>
            </a:r>
            <a:r>
              <a:rPr lang="en-US" sz="1800" dirty="0"/>
              <a:t> 4 </a:t>
            </a:r>
            <a:r>
              <a:rPr lang="en-US" sz="1800" dirty="0" err="1"/>
              <a:t>yıldır</a:t>
            </a:r>
            <a:r>
              <a:rPr lang="en-US" sz="1800" dirty="0"/>
              <a:t>. </a:t>
            </a:r>
            <a:r>
              <a:rPr lang="en-US" sz="1800" dirty="0" err="1"/>
              <a:t>Ancak</a:t>
            </a:r>
            <a:r>
              <a:rPr lang="en-US" sz="1800" dirty="0"/>
              <a:t> </a:t>
            </a:r>
            <a:r>
              <a:rPr lang="en-US" sz="1800" dirty="0" err="1"/>
              <a:t>bazı</a:t>
            </a:r>
            <a:r>
              <a:rPr lang="en-US" sz="1800" dirty="0"/>
              <a:t> </a:t>
            </a:r>
            <a:r>
              <a:rPr lang="en-US" sz="1800" dirty="0" err="1"/>
              <a:t>anadolu</a:t>
            </a:r>
            <a:r>
              <a:rPr lang="en-US" sz="1800" dirty="0"/>
              <a:t> imam </a:t>
            </a:r>
            <a:r>
              <a:rPr lang="en-US" sz="1800" dirty="0" err="1" smtClean="0"/>
              <a:t>hatip</a:t>
            </a:r>
            <a:r>
              <a:rPr lang="tr-TR" sz="1800" dirty="0"/>
              <a:t> </a:t>
            </a:r>
            <a:r>
              <a:rPr lang="en-US" sz="1800" dirty="0" err="1" smtClean="0"/>
              <a:t>liselerinde</a:t>
            </a:r>
            <a:r>
              <a:rPr lang="en-US" sz="1800" dirty="0" smtClean="0"/>
              <a:t> </a:t>
            </a:r>
            <a:r>
              <a:rPr lang="en-US" sz="1800" dirty="0" err="1" smtClean="0"/>
              <a:t>hazırlık</a:t>
            </a:r>
            <a:r>
              <a:rPr lang="en-US" sz="1800" dirty="0" smtClean="0"/>
              <a:t> </a:t>
            </a:r>
            <a:r>
              <a:rPr lang="en-US" sz="1800" dirty="0" err="1" smtClean="0"/>
              <a:t>sınıfı</a:t>
            </a:r>
            <a:r>
              <a:rPr lang="en-US" sz="1800" dirty="0" smtClean="0"/>
              <a:t> </a:t>
            </a:r>
            <a:r>
              <a:rPr lang="en-US" sz="1800" dirty="0" err="1" smtClean="0"/>
              <a:t>ile</a:t>
            </a:r>
            <a:r>
              <a:rPr lang="en-US" sz="1800" dirty="0" smtClean="0"/>
              <a:t> 5 </a:t>
            </a:r>
            <a:r>
              <a:rPr lang="en-US" sz="1800" dirty="0" err="1" smtClean="0"/>
              <a:t>yıl</a:t>
            </a:r>
            <a:r>
              <a:rPr lang="en-US" sz="1800" dirty="0" smtClean="0"/>
              <a:t> </a:t>
            </a:r>
            <a:r>
              <a:rPr lang="en-US" sz="1800" dirty="0" err="1" smtClean="0"/>
              <a:t>eğitim</a:t>
            </a:r>
            <a:r>
              <a:rPr lang="en-US" sz="1800" dirty="0" smtClean="0"/>
              <a:t> </a:t>
            </a:r>
            <a:r>
              <a:rPr lang="en-US" sz="1800" dirty="0" err="1" smtClean="0"/>
              <a:t>verilmektedir</a:t>
            </a:r>
            <a:r>
              <a:rPr lang="en-US" sz="1800" dirty="0" smtClean="0"/>
              <a:t>.</a:t>
            </a:r>
          </a:p>
          <a:p>
            <a:r>
              <a:rPr lang="en-US" sz="1800" dirty="0" err="1" smtClean="0"/>
              <a:t>Merkezi</a:t>
            </a:r>
            <a:r>
              <a:rPr lang="en-US" sz="1800" dirty="0" smtClean="0"/>
              <a:t> </a:t>
            </a:r>
            <a:r>
              <a:rPr lang="en-US" sz="1800" dirty="0" err="1"/>
              <a:t>sınav</a:t>
            </a:r>
            <a:r>
              <a:rPr lang="en-US" sz="1800" dirty="0"/>
              <a:t> </a:t>
            </a:r>
            <a:r>
              <a:rPr lang="en-US" sz="1800" dirty="0" err="1"/>
              <a:t>ya</a:t>
            </a:r>
            <a:r>
              <a:rPr lang="en-US" sz="1800" dirty="0"/>
              <a:t> da </a:t>
            </a:r>
            <a:r>
              <a:rPr lang="en-US" sz="1800" dirty="0" err="1"/>
              <a:t>yerel</a:t>
            </a:r>
            <a:r>
              <a:rPr lang="en-US" sz="1800" dirty="0"/>
              <a:t> </a:t>
            </a:r>
            <a:r>
              <a:rPr lang="en-US" sz="1800" dirty="0" err="1"/>
              <a:t>yerleştirme</a:t>
            </a:r>
            <a:r>
              <a:rPr lang="en-US" sz="1800" dirty="0"/>
              <a:t> </a:t>
            </a:r>
            <a:r>
              <a:rPr lang="en-US" sz="1800" dirty="0" err="1"/>
              <a:t>ile</a:t>
            </a:r>
            <a:r>
              <a:rPr lang="en-US" sz="1800" dirty="0"/>
              <a:t> </a:t>
            </a:r>
            <a:r>
              <a:rPr lang="en-US" sz="1800" dirty="0" err="1"/>
              <a:t>öğrenci</a:t>
            </a:r>
            <a:r>
              <a:rPr lang="en-US" sz="1800" dirty="0"/>
              <a:t> </a:t>
            </a:r>
            <a:r>
              <a:rPr lang="en-US" sz="1800" dirty="0" err="1" smtClean="0"/>
              <a:t>alan</a:t>
            </a:r>
            <a:r>
              <a:rPr lang="tr-TR" sz="1800" dirty="0" smtClean="0"/>
              <a:t> </a:t>
            </a:r>
            <a:r>
              <a:rPr lang="en-US" sz="1800" dirty="0" err="1" smtClean="0"/>
              <a:t>anadolu</a:t>
            </a:r>
            <a:r>
              <a:rPr lang="en-US" sz="1800" dirty="0" smtClean="0"/>
              <a:t> </a:t>
            </a:r>
            <a:r>
              <a:rPr lang="en-US" sz="1800" dirty="0"/>
              <a:t>imam </a:t>
            </a:r>
            <a:r>
              <a:rPr lang="en-US" sz="1800" dirty="0" err="1"/>
              <a:t>hatip</a:t>
            </a:r>
            <a:r>
              <a:rPr lang="en-US" sz="1800" dirty="0"/>
              <a:t> </a:t>
            </a:r>
            <a:r>
              <a:rPr lang="en-US" sz="1800" dirty="0" err="1"/>
              <a:t>liseleri</a:t>
            </a:r>
            <a:r>
              <a:rPr lang="en-US" sz="1800" dirty="0"/>
              <a:t> </a:t>
            </a:r>
            <a:r>
              <a:rPr lang="en-US" sz="1800" dirty="0" err="1"/>
              <a:t>vardır</a:t>
            </a:r>
            <a:r>
              <a:rPr lang="en-US" sz="1800" dirty="0"/>
              <a:t>.</a:t>
            </a:r>
          </a:p>
          <a:p>
            <a:r>
              <a:rPr lang="en-US" sz="1800" dirty="0" err="1"/>
              <a:t>Yükseköğretimi</a:t>
            </a:r>
            <a:r>
              <a:rPr lang="en-US" sz="1800" dirty="0"/>
              <a:t> </a:t>
            </a:r>
            <a:r>
              <a:rPr lang="en-US" sz="1800" dirty="0" err="1"/>
              <a:t>hedefleyen</a:t>
            </a:r>
            <a:r>
              <a:rPr lang="en-US" sz="1800" dirty="0"/>
              <a:t>, </a:t>
            </a:r>
            <a:r>
              <a:rPr lang="en-US" sz="1800" dirty="0" err="1"/>
              <a:t>aynı</a:t>
            </a:r>
            <a:r>
              <a:rPr lang="en-US" sz="1800" dirty="0"/>
              <a:t> </a:t>
            </a:r>
            <a:r>
              <a:rPr lang="en-US" sz="1800" dirty="0" err="1"/>
              <a:t>zamanda</a:t>
            </a:r>
            <a:r>
              <a:rPr lang="en-US" sz="1800" dirty="0"/>
              <a:t> </a:t>
            </a:r>
            <a:r>
              <a:rPr lang="en-US" sz="1800" dirty="0" err="1"/>
              <a:t>temel</a:t>
            </a:r>
            <a:r>
              <a:rPr lang="en-US" sz="1800" dirty="0"/>
              <a:t> </a:t>
            </a:r>
            <a:r>
              <a:rPr lang="en-US" sz="1800" dirty="0" err="1" smtClean="0"/>
              <a:t>dini</a:t>
            </a:r>
            <a:r>
              <a:rPr lang="tr-TR" sz="1800" dirty="0" smtClean="0"/>
              <a:t> </a:t>
            </a:r>
            <a:r>
              <a:rPr lang="en-US" sz="1800" dirty="0" err="1" smtClean="0"/>
              <a:t>becerileri</a:t>
            </a:r>
            <a:r>
              <a:rPr lang="en-US" sz="1800" dirty="0" smtClean="0"/>
              <a:t> </a:t>
            </a:r>
            <a:r>
              <a:rPr lang="en-US" sz="1800" dirty="0" err="1"/>
              <a:t>kazanmak</a:t>
            </a:r>
            <a:r>
              <a:rPr lang="en-US" sz="1800" dirty="0"/>
              <a:t> </a:t>
            </a:r>
            <a:r>
              <a:rPr lang="en-US" sz="1800" dirty="0" err="1"/>
              <a:t>isteyen</a:t>
            </a:r>
            <a:r>
              <a:rPr lang="en-US" sz="1800" dirty="0"/>
              <a:t>, </a:t>
            </a:r>
            <a:r>
              <a:rPr lang="en-US" sz="1800" dirty="0" err="1"/>
              <a:t>hitabet</a:t>
            </a:r>
            <a:r>
              <a:rPr lang="en-US" sz="1800" dirty="0"/>
              <a:t> </a:t>
            </a:r>
            <a:r>
              <a:rPr lang="en-US" sz="1800" dirty="0" err="1"/>
              <a:t>becerisini</a:t>
            </a:r>
            <a:r>
              <a:rPr lang="en-US" sz="1800" dirty="0"/>
              <a:t> </a:t>
            </a:r>
            <a:r>
              <a:rPr lang="en-US" sz="1800" dirty="0" err="1"/>
              <a:t>kullanan</a:t>
            </a:r>
            <a:r>
              <a:rPr lang="en-US" sz="1800" dirty="0"/>
              <a:t> </a:t>
            </a:r>
            <a:r>
              <a:rPr lang="en-US" sz="1800" dirty="0" err="1" smtClean="0"/>
              <a:t>ve</a:t>
            </a:r>
            <a:r>
              <a:rPr lang="tr-TR" sz="1800" dirty="0" smtClean="0"/>
              <a:t> </a:t>
            </a:r>
            <a:r>
              <a:rPr lang="en-US" sz="1800" dirty="0" err="1" smtClean="0"/>
              <a:t>geliştirmek</a:t>
            </a:r>
            <a:r>
              <a:rPr lang="en-US" sz="1800" dirty="0" smtClean="0"/>
              <a:t> </a:t>
            </a:r>
            <a:r>
              <a:rPr lang="en-US" sz="1800" dirty="0" err="1"/>
              <a:t>isteyen</a:t>
            </a:r>
            <a:r>
              <a:rPr lang="en-US" sz="1800" dirty="0"/>
              <a:t>, </a:t>
            </a:r>
            <a:r>
              <a:rPr lang="en-US" sz="1800" dirty="0" err="1"/>
              <a:t>İletişimi</a:t>
            </a:r>
            <a:r>
              <a:rPr lang="en-US" sz="1800" dirty="0"/>
              <a:t> </a:t>
            </a:r>
            <a:r>
              <a:rPr lang="en-US" sz="1800" dirty="0" err="1"/>
              <a:t>güçlü</a:t>
            </a:r>
            <a:r>
              <a:rPr lang="en-US" sz="1800" dirty="0"/>
              <a:t>, </a:t>
            </a:r>
            <a:r>
              <a:rPr lang="en-US" sz="1800" dirty="0" err="1"/>
              <a:t>öğrenciler</a:t>
            </a:r>
            <a:r>
              <a:rPr lang="en-US" sz="1800" dirty="0"/>
              <a:t> </a:t>
            </a:r>
            <a:r>
              <a:rPr lang="en-US" sz="1800" dirty="0" err="1"/>
              <a:t>tercih</a:t>
            </a:r>
            <a:r>
              <a:rPr lang="en-US" sz="1800" dirty="0"/>
              <a:t> </a:t>
            </a:r>
            <a:r>
              <a:rPr lang="en-US" sz="1800" dirty="0" err="1"/>
              <a:t>edebilir</a:t>
            </a:r>
            <a:r>
              <a:rPr lang="en-US" sz="1800" dirty="0"/>
              <a:t>.</a:t>
            </a:r>
          </a:p>
          <a:p>
            <a:pPr algn="ctr"/>
            <a:endParaRPr lang="en-US" sz="1800" dirty="0"/>
          </a:p>
          <a:p>
            <a:pPr algn="ct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noChangeArrowheads="1"/>
          </p:cNvSpPr>
          <p:nvPr>
            <p:ph type="subTitle" idx="4294967295"/>
          </p:nvPr>
        </p:nvSpPr>
        <p:spPr>
          <a:xfrm>
            <a:off x="438157" y="764704"/>
            <a:ext cx="8715375" cy="5356126"/>
          </a:xfrm>
        </p:spPr>
        <p:txBody>
          <a:bodyPr/>
          <a:lstStyle/>
          <a:p>
            <a:pPr marL="0" indent="0" algn="ctr">
              <a:buNone/>
            </a:pPr>
            <a:r>
              <a:rPr lang="en-US" sz="2000" dirty="0" smtClean="0">
                <a:sym typeface="+mn-ea"/>
              </a:rPr>
              <a:t>MESLEKİ VE TEKNİK</a:t>
            </a:r>
            <a:r>
              <a:rPr lang="tr-TR" altLang="en-US" sz="2000" dirty="0" smtClean="0">
                <a:sym typeface="+mn-ea"/>
              </a:rPr>
              <a:t> </a:t>
            </a:r>
            <a:r>
              <a:rPr lang="en-US" sz="2000" dirty="0" smtClean="0">
                <a:sym typeface="+mn-ea"/>
              </a:rPr>
              <a:t>ANADOLU LİSESİ</a:t>
            </a:r>
          </a:p>
          <a:p>
            <a:pPr algn="ctr"/>
            <a:endParaRPr lang="en-US" sz="2000" b="1" dirty="0" smtClean="0">
              <a:sym typeface="+mn-ea"/>
            </a:endParaRPr>
          </a:p>
          <a:p>
            <a:pPr marL="0" indent="0" algn="ctr">
              <a:buNone/>
            </a:pPr>
            <a:r>
              <a:rPr lang="en-US" sz="2000" b="1" dirty="0" err="1" smtClean="0">
                <a:sym typeface="+mn-ea"/>
              </a:rPr>
              <a:t>Anadolu</a:t>
            </a:r>
            <a:r>
              <a:rPr lang="en-US" sz="2000" b="1" dirty="0" smtClean="0">
                <a:sym typeface="+mn-ea"/>
              </a:rPr>
              <a:t> </a:t>
            </a:r>
            <a:r>
              <a:rPr lang="en-US" sz="2000" b="1" dirty="0" err="1" smtClean="0">
                <a:sym typeface="+mn-ea"/>
              </a:rPr>
              <a:t>Teknik</a:t>
            </a:r>
            <a:r>
              <a:rPr lang="en-US" sz="2000" b="1" dirty="0" smtClean="0">
                <a:sym typeface="+mn-ea"/>
              </a:rPr>
              <a:t> </a:t>
            </a:r>
            <a:r>
              <a:rPr lang="en-US" sz="2000" b="1" dirty="0" err="1" smtClean="0">
                <a:sym typeface="+mn-ea"/>
              </a:rPr>
              <a:t>Programı</a:t>
            </a:r>
            <a:r>
              <a:rPr lang="en-US" sz="2000" b="1" dirty="0" smtClean="0">
                <a:sym typeface="+mn-ea"/>
              </a:rPr>
              <a:t> (ATP)</a:t>
            </a:r>
            <a:endParaRPr lang="en-US" sz="2000" b="1" dirty="0" smtClean="0"/>
          </a:p>
          <a:p>
            <a:pPr algn="l"/>
            <a:r>
              <a:rPr lang="en-US" sz="2000" dirty="0" smtClean="0">
                <a:sym typeface="+mn-ea"/>
              </a:rPr>
              <a:t>LGS </a:t>
            </a:r>
            <a:r>
              <a:rPr lang="en-US" sz="2000" dirty="0" err="1" smtClean="0">
                <a:sym typeface="+mn-ea"/>
              </a:rPr>
              <a:t>puanı</a:t>
            </a:r>
            <a:r>
              <a:rPr lang="en-US" sz="2000" dirty="0" smtClean="0">
                <a:sym typeface="+mn-ea"/>
              </a:rPr>
              <a:t> </a:t>
            </a:r>
            <a:r>
              <a:rPr lang="en-US" sz="2000" dirty="0" err="1" smtClean="0">
                <a:sym typeface="+mn-ea"/>
              </a:rPr>
              <a:t>ile</a:t>
            </a:r>
            <a:r>
              <a:rPr lang="en-US" sz="2000" dirty="0" smtClean="0">
                <a:sym typeface="+mn-ea"/>
              </a:rPr>
              <a:t> </a:t>
            </a:r>
            <a:r>
              <a:rPr lang="en-US" sz="2000" dirty="0" err="1" smtClean="0">
                <a:sym typeface="+mn-ea"/>
              </a:rPr>
              <a:t>öğrenci</a:t>
            </a:r>
            <a:r>
              <a:rPr lang="en-US" sz="2000" dirty="0" smtClean="0">
                <a:sym typeface="+mn-ea"/>
              </a:rPr>
              <a:t> </a:t>
            </a:r>
            <a:r>
              <a:rPr lang="en-US" sz="2000" dirty="0" err="1" smtClean="0">
                <a:sym typeface="+mn-ea"/>
              </a:rPr>
              <a:t>alan</a:t>
            </a:r>
            <a:r>
              <a:rPr lang="en-US" sz="2000" dirty="0" smtClean="0">
                <a:sym typeface="+mn-ea"/>
              </a:rPr>
              <a:t>, </a:t>
            </a:r>
            <a:r>
              <a:rPr lang="en-US" sz="2000" dirty="0" err="1" smtClean="0">
                <a:sym typeface="+mn-ea"/>
              </a:rPr>
              <a:t>öğrencileri</a:t>
            </a:r>
            <a:r>
              <a:rPr lang="en-US" sz="2000" dirty="0" smtClean="0">
                <a:sym typeface="+mn-ea"/>
              </a:rPr>
              <a:t> </a:t>
            </a:r>
            <a:r>
              <a:rPr lang="en-US" sz="2000" dirty="0" err="1" smtClean="0">
                <a:sym typeface="+mn-ea"/>
              </a:rPr>
              <a:t>teknik</a:t>
            </a:r>
            <a:r>
              <a:rPr lang="en-US" sz="2000" dirty="0" smtClean="0">
                <a:sym typeface="+mn-ea"/>
              </a:rPr>
              <a:t> </a:t>
            </a:r>
            <a:r>
              <a:rPr lang="en-US" sz="2000" dirty="0" err="1" smtClean="0">
                <a:sym typeface="+mn-ea"/>
              </a:rPr>
              <a:t>becerilerin</a:t>
            </a:r>
            <a:r>
              <a:rPr lang="en-US" sz="2000" dirty="0" smtClean="0">
                <a:sym typeface="+mn-ea"/>
              </a:rPr>
              <a:t> </a:t>
            </a:r>
            <a:r>
              <a:rPr lang="en-US" sz="2000" dirty="0" err="1" smtClean="0">
                <a:sym typeface="+mn-ea"/>
              </a:rPr>
              <a:t>yanı</a:t>
            </a:r>
            <a:r>
              <a:rPr lang="en-US" sz="2000" dirty="0" smtClean="0">
                <a:sym typeface="+mn-ea"/>
              </a:rPr>
              <a:t> </a:t>
            </a:r>
            <a:r>
              <a:rPr lang="en-US" sz="2000" dirty="0" err="1" smtClean="0">
                <a:sym typeface="+mn-ea"/>
              </a:rPr>
              <a:t>sıra</a:t>
            </a:r>
            <a:r>
              <a:rPr lang="en-US" sz="2000" dirty="0" smtClean="0">
                <a:sym typeface="+mn-ea"/>
              </a:rPr>
              <a:t> </a:t>
            </a:r>
            <a:r>
              <a:rPr lang="en-US" sz="2000" dirty="0" err="1" smtClean="0">
                <a:sym typeface="+mn-ea"/>
              </a:rPr>
              <a:t>üniversiteye</a:t>
            </a:r>
            <a:r>
              <a:rPr lang="en-US" sz="2000" dirty="0" smtClean="0">
                <a:sym typeface="+mn-ea"/>
              </a:rPr>
              <a:t> de</a:t>
            </a:r>
            <a:r>
              <a:rPr lang="tr-TR" altLang="en-US" sz="2000" dirty="0" smtClean="0">
                <a:sym typeface="+mn-ea"/>
              </a:rPr>
              <a:t> </a:t>
            </a:r>
            <a:r>
              <a:rPr lang="en-US" sz="2000" dirty="0" err="1" smtClean="0">
                <a:sym typeface="+mn-ea"/>
              </a:rPr>
              <a:t>hazırlamayı</a:t>
            </a:r>
            <a:r>
              <a:rPr lang="en-US" sz="2000" dirty="0" smtClean="0">
                <a:sym typeface="+mn-ea"/>
              </a:rPr>
              <a:t> </a:t>
            </a:r>
            <a:r>
              <a:rPr lang="en-US" sz="2000" dirty="0" err="1" smtClean="0">
                <a:sym typeface="+mn-ea"/>
              </a:rPr>
              <a:t>hedefleyen</a:t>
            </a:r>
            <a:r>
              <a:rPr lang="en-US" sz="2000" dirty="0" smtClean="0">
                <a:sym typeface="+mn-ea"/>
              </a:rPr>
              <a:t> </a:t>
            </a:r>
            <a:r>
              <a:rPr lang="en-US" sz="2000" dirty="0" err="1" smtClean="0">
                <a:sym typeface="+mn-ea"/>
              </a:rPr>
              <a:t>programdır</a:t>
            </a:r>
            <a:r>
              <a:rPr lang="en-US" sz="2000" dirty="0" smtClean="0">
                <a:sym typeface="+mn-ea"/>
              </a:rPr>
              <a:t>.</a:t>
            </a:r>
          </a:p>
          <a:p>
            <a:pPr algn="l"/>
            <a:endParaRPr lang="en-US" sz="2000" dirty="0" smtClean="0"/>
          </a:p>
          <a:p>
            <a:pPr marL="0" indent="0" algn="ctr">
              <a:buNone/>
            </a:pPr>
            <a:r>
              <a:rPr lang="en-US" sz="2000" b="1" dirty="0" err="1" smtClean="0">
                <a:sym typeface="+mn-ea"/>
              </a:rPr>
              <a:t>Anadolu</a:t>
            </a:r>
            <a:r>
              <a:rPr lang="en-US" sz="2000" b="1" dirty="0" smtClean="0">
                <a:sym typeface="+mn-ea"/>
              </a:rPr>
              <a:t> </a:t>
            </a:r>
            <a:r>
              <a:rPr lang="en-US" sz="2000" b="1" dirty="0" err="1" smtClean="0">
                <a:sym typeface="+mn-ea"/>
              </a:rPr>
              <a:t>Meslek</a:t>
            </a:r>
            <a:r>
              <a:rPr lang="en-US" sz="2000" b="1" dirty="0" smtClean="0">
                <a:sym typeface="+mn-ea"/>
              </a:rPr>
              <a:t> </a:t>
            </a:r>
            <a:r>
              <a:rPr lang="en-US" sz="2000" b="1" dirty="0" err="1" smtClean="0">
                <a:sym typeface="+mn-ea"/>
              </a:rPr>
              <a:t>Programı</a:t>
            </a:r>
            <a:r>
              <a:rPr lang="en-US" sz="2000" b="1" dirty="0" smtClean="0">
                <a:sym typeface="+mn-ea"/>
              </a:rPr>
              <a:t> (AMP)</a:t>
            </a:r>
            <a:endParaRPr lang="en-US" sz="2000" b="1" dirty="0" smtClean="0"/>
          </a:p>
          <a:p>
            <a:pPr algn="l"/>
            <a:r>
              <a:rPr lang="en-US" sz="2000" dirty="0" err="1" smtClean="0">
                <a:sym typeface="+mn-ea"/>
              </a:rPr>
              <a:t>Yerel</a:t>
            </a:r>
            <a:r>
              <a:rPr lang="en-US" sz="2000" dirty="0" smtClean="0">
                <a:sym typeface="+mn-ea"/>
              </a:rPr>
              <a:t> </a:t>
            </a:r>
            <a:r>
              <a:rPr lang="en-US" sz="2000" dirty="0" err="1" smtClean="0">
                <a:sym typeface="+mn-ea"/>
              </a:rPr>
              <a:t>yerleştirme</a:t>
            </a:r>
            <a:r>
              <a:rPr lang="en-US" sz="2000" dirty="0" smtClean="0">
                <a:sym typeface="+mn-ea"/>
              </a:rPr>
              <a:t> </a:t>
            </a:r>
            <a:r>
              <a:rPr lang="en-US" sz="2000" dirty="0" err="1" smtClean="0">
                <a:sym typeface="+mn-ea"/>
              </a:rPr>
              <a:t>ile</a:t>
            </a:r>
            <a:r>
              <a:rPr lang="en-US" sz="2000" dirty="0" smtClean="0">
                <a:sym typeface="+mn-ea"/>
              </a:rPr>
              <a:t> </a:t>
            </a:r>
            <a:r>
              <a:rPr lang="en-US" sz="2000" dirty="0" err="1" smtClean="0">
                <a:sym typeface="+mn-ea"/>
              </a:rPr>
              <a:t>öğrenci</a:t>
            </a:r>
            <a:r>
              <a:rPr lang="en-US" sz="2000" dirty="0" smtClean="0">
                <a:sym typeface="+mn-ea"/>
              </a:rPr>
              <a:t> </a:t>
            </a:r>
            <a:r>
              <a:rPr lang="en-US" sz="2000" dirty="0" err="1" smtClean="0">
                <a:sym typeface="+mn-ea"/>
              </a:rPr>
              <a:t>alan</a:t>
            </a:r>
            <a:r>
              <a:rPr lang="en-US" sz="2000" dirty="0" smtClean="0">
                <a:sym typeface="+mn-ea"/>
              </a:rPr>
              <a:t>, </a:t>
            </a:r>
            <a:r>
              <a:rPr lang="en-US" sz="2000" dirty="0" err="1" smtClean="0">
                <a:sym typeface="+mn-ea"/>
              </a:rPr>
              <a:t>öğrencileri</a:t>
            </a:r>
            <a:r>
              <a:rPr lang="en-US" sz="2000" dirty="0" smtClean="0">
                <a:sym typeface="+mn-ea"/>
              </a:rPr>
              <a:t> hem </a:t>
            </a:r>
            <a:r>
              <a:rPr lang="en-US" sz="2000" dirty="0" err="1" smtClean="0">
                <a:sym typeface="+mn-ea"/>
              </a:rPr>
              <a:t>meslek</a:t>
            </a:r>
            <a:r>
              <a:rPr lang="en-US" sz="2000" dirty="0" smtClean="0">
                <a:sym typeface="+mn-ea"/>
              </a:rPr>
              <a:t> </a:t>
            </a:r>
            <a:r>
              <a:rPr lang="en-US" sz="2000" dirty="0" err="1" smtClean="0">
                <a:sym typeface="+mn-ea"/>
              </a:rPr>
              <a:t>hayatına</a:t>
            </a:r>
            <a:r>
              <a:rPr lang="en-US" sz="2000" dirty="0" smtClean="0">
                <a:sym typeface="+mn-ea"/>
              </a:rPr>
              <a:t> hem de</a:t>
            </a:r>
            <a:endParaRPr lang="en-US" sz="2000" dirty="0" smtClean="0"/>
          </a:p>
          <a:p>
            <a:pPr algn="l"/>
            <a:r>
              <a:rPr lang="en-US" sz="2000" dirty="0" err="1" smtClean="0">
                <a:sym typeface="+mn-ea"/>
              </a:rPr>
              <a:t>isterlerse</a:t>
            </a:r>
            <a:r>
              <a:rPr lang="en-US" sz="2000" dirty="0" smtClean="0">
                <a:sym typeface="+mn-ea"/>
              </a:rPr>
              <a:t> </a:t>
            </a:r>
            <a:r>
              <a:rPr lang="en-US" sz="2000" dirty="0" err="1" smtClean="0">
                <a:sym typeface="+mn-ea"/>
              </a:rPr>
              <a:t>üniversite</a:t>
            </a:r>
            <a:r>
              <a:rPr lang="en-US" sz="2000" dirty="0" smtClean="0">
                <a:sym typeface="+mn-ea"/>
              </a:rPr>
              <a:t> </a:t>
            </a:r>
            <a:r>
              <a:rPr lang="en-US" sz="2000" dirty="0" err="1" smtClean="0">
                <a:sym typeface="+mn-ea"/>
              </a:rPr>
              <a:t>sınavına</a:t>
            </a:r>
            <a:r>
              <a:rPr lang="en-US" sz="2000" dirty="0" smtClean="0">
                <a:sym typeface="+mn-ea"/>
              </a:rPr>
              <a:t> </a:t>
            </a:r>
            <a:r>
              <a:rPr lang="en-US" sz="2000" dirty="0" err="1" smtClean="0">
                <a:sym typeface="+mn-ea"/>
              </a:rPr>
              <a:t>hazırlayan</a:t>
            </a:r>
            <a:r>
              <a:rPr lang="en-US" sz="2000" dirty="0" smtClean="0">
                <a:sym typeface="+mn-ea"/>
              </a:rPr>
              <a:t> </a:t>
            </a:r>
            <a:r>
              <a:rPr lang="en-US" sz="2000" dirty="0" err="1" smtClean="0">
                <a:sym typeface="+mn-ea"/>
              </a:rPr>
              <a:t>programdır</a:t>
            </a:r>
            <a:r>
              <a:rPr lang="en-US" sz="2000" dirty="0" smtClean="0">
                <a:sym typeface="+mn-ea"/>
              </a:rPr>
              <a:t>.</a:t>
            </a:r>
          </a:p>
          <a:p>
            <a:pPr algn="l"/>
            <a:endParaRPr lang="en-US" sz="2000" dirty="0" smtClean="0"/>
          </a:p>
          <a:p>
            <a:pPr marL="0" indent="0" algn="ctr">
              <a:buNone/>
            </a:pPr>
            <a:r>
              <a:rPr lang="en-US" sz="2000" b="1" dirty="0" err="1" smtClean="0">
                <a:sym typeface="+mn-ea"/>
              </a:rPr>
              <a:t>Mesleki</a:t>
            </a:r>
            <a:r>
              <a:rPr lang="en-US" sz="2000" b="1" dirty="0" smtClean="0">
                <a:sym typeface="+mn-ea"/>
              </a:rPr>
              <a:t> </a:t>
            </a:r>
            <a:r>
              <a:rPr lang="en-US" sz="2000" b="1" dirty="0" err="1" smtClean="0">
                <a:sym typeface="+mn-ea"/>
              </a:rPr>
              <a:t>Eğitim</a:t>
            </a:r>
            <a:r>
              <a:rPr lang="en-US" sz="2000" b="1" dirty="0" smtClean="0">
                <a:sym typeface="+mn-ea"/>
              </a:rPr>
              <a:t> </a:t>
            </a:r>
            <a:r>
              <a:rPr lang="en-US" sz="2000" b="1" dirty="0" err="1" smtClean="0">
                <a:sym typeface="+mn-ea"/>
              </a:rPr>
              <a:t>Merkezi</a:t>
            </a:r>
            <a:r>
              <a:rPr lang="en-US" sz="2000" b="1" dirty="0" smtClean="0">
                <a:sym typeface="+mn-ea"/>
              </a:rPr>
              <a:t> (MESEM)</a:t>
            </a:r>
            <a:endParaRPr lang="en-US" sz="2000" b="1" dirty="0" smtClean="0"/>
          </a:p>
          <a:p>
            <a:pPr algn="l"/>
            <a:r>
              <a:rPr lang="en-US" sz="2000" dirty="0" err="1" smtClean="0">
                <a:sym typeface="+mn-ea"/>
              </a:rPr>
              <a:t>Çıraklık</a:t>
            </a:r>
            <a:r>
              <a:rPr lang="en-US" sz="2000" dirty="0" smtClean="0">
                <a:sym typeface="+mn-ea"/>
              </a:rPr>
              <a:t> </a:t>
            </a:r>
            <a:r>
              <a:rPr lang="en-US" sz="2000" dirty="0" err="1" smtClean="0">
                <a:sym typeface="+mn-ea"/>
              </a:rPr>
              <a:t>programının</a:t>
            </a:r>
            <a:r>
              <a:rPr lang="en-US" sz="2000" dirty="0" smtClean="0">
                <a:sym typeface="+mn-ea"/>
              </a:rPr>
              <a:t> </a:t>
            </a:r>
            <a:r>
              <a:rPr lang="en-US" sz="2000" dirty="0" err="1" smtClean="0">
                <a:sym typeface="+mn-ea"/>
              </a:rPr>
              <a:t>örgün</a:t>
            </a:r>
            <a:r>
              <a:rPr lang="en-US" sz="2000" dirty="0" smtClean="0">
                <a:sym typeface="+mn-ea"/>
              </a:rPr>
              <a:t> </a:t>
            </a:r>
            <a:r>
              <a:rPr lang="en-US" sz="2000" dirty="0" err="1" smtClean="0">
                <a:sym typeface="+mn-ea"/>
              </a:rPr>
              <a:t>eğitime</a:t>
            </a:r>
            <a:r>
              <a:rPr lang="en-US" sz="2000" dirty="0" smtClean="0">
                <a:sym typeface="+mn-ea"/>
              </a:rPr>
              <a:t> </a:t>
            </a:r>
            <a:r>
              <a:rPr lang="en-US" sz="2000" dirty="0" err="1" smtClean="0">
                <a:sym typeface="+mn-ea"/>
              </a:rPr>
              <a:t>dönüştürülmüş</a:t>
            </a:r>
            <a:r>
              <a:rPr lang="en-US" sz="2000" dirty="0" smtClean="0">
                <a:sym typeface="+mn-ea"/>
              </a:rPr>
              <a:t> </a:t>
            </a:r>
            <a:r>
              <a:rPr lang="en-US" sz="2000" dirty="0" err="1" smtClean="0">
                <a:sym typeface="+mn-ea"/>
              </a:rPr>
              <a:t>halidir</a:t>
            </a:r>
            <a:r>
              <a:rPr lang="en-US" sz="2000" dirty="0" smtClean="0">
                <a:sym typeface="+mn-ea"/>
              </a:rPr>
              <a:t>.</a:t>
            </a:r>
            <a:endParaRPr lang="en-US" sz="2000" dirty="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Resim1"/>
          <p:cNvPicPr>
            <a:picLocks noChangeAspect="1"/>
          </p:cNvPicPr>
          <p:nvPr/>
        </p:nvPicPr>
        <p:blipFill>
          <a:blip r:embed="rId3"/>
          <a:stretch>
            <a:fillRect/>
          </a:stretch>
        </p:blipFill>
        <p:spPr>
          <a:xfrm>
            <a:off x="0" y="0"/>
            <a:ext cx="9144000" cy="6858000"/>
          </a:xfrm>
          <a:prstGeom prst="rect">
            <a:avLst/>
          </a:prstGeom>
          <a:noFill/>
          <a:ln w="9525">
            <a:noFill/>
          </a:ln>
        </p:spPr>
      </p:pic>
      <p:sp>
        <p:nvSpPr>
          <p:cNvPr id="59394" name="Text Box 2"/>
          <p:cNvSpPr txBox="1">
            <a:spLocks noChangeArrowheads="1"/>
          </p:cNvSpPr>
          <p:nvPr/>
        </p:nvSpPr>
        <p:spPr bwMode="auto">
          <a:xfrm>
            <a:off x="1187450" y="5445125"/>
            <a:ext cx="7056438" cy="641350"/>
          </a:xfrm>
          <a:prstGeom prst="rect">
            <a:avLst/>
          </a:prstGeom>
          <a:solidFill>
            <a:schemeClr val="accent1"/>
          </a:solidFill>
          <a:ln w="12700">
            <a:noFill/>
            <a:miter lim="800000"/>
          </a:ln>
          <a:effectLst/>
        </p:spPr>
        <p:txBody>
          <a:bodyPr>
            <a:spAutoFit/>
          </a:bodyPr>
          <a:lstStyle/>
          <a:p>
            <a:pPr algn="ctr">
              <a:spcBef>
                <a:spcPct val="50000"/>
              </a:spcBef>
              <a:buNone/>
            </a:pPr>
            <a:r>
              <a:rPr b="1" dirty="0">
                <a:solidFill>
                  <a:srgbClr val="000099"/>
                </a:solidFill>
                <a:effectLst>
                  <a:outerShdw blurRad="38100" dist="38100" dir="2700000">
                    <a:srgbClr val="C0C0C0"/>
                  </a:outerShdw>
                </a:effectLst>
                <a:latin typeface="Tahoma" panose="020B0604030504040204" pitchFamily="34" charset="0"/>
              </a:rPr>
              <a:t>TEŞEKKÜRLER ...</a:t>
            </a:r>
          </a:p>
        </p:txBody>
      </p:sp>
      <p:sp>
        <p:nvSpPr>
          <p:cNvPr id="11268" name="WordArt 3"/>
          <p:cNvSpPr>
            <a:spLocks noTextEdit="1"/>
          </p:cNvSpPr>
          <p:nvPr/>
        </p:nvSpPr>
        <p:spPr>
          <a:xfrm>
            <a:off x="971550" y="4365625"/>
            <a:ext cx="7488238" cy="1189038"/>
          </a:xfrm>
          <a:prstGeom prst="rect">
            <a:avLst/>
          </a:prstGeom>
        </p:spPr>
        <p:txBody>
          <a:bodyPr wrap="none" fromWordArt="1">
            <a:prstTxWarp prst="textFadeUp">
              <a:avLst>
                <a:gd name="adj" fmla="val 9991"/>
              </a:avLst>
            </a:prstTxWarp>
            <a:normAutofit/>
          </a:bodyPr>
          <a:lstStyle/>
          <a:p>
            <a:pPr algn="ctr"/>
            <a:r>
              <a:rPr lang="en-US" sz="4000" b="1">
                <a:ln w="12700" cap="flat" cmpd="sng">
                  <a:solidFill>
                    <a:srgbClr val="B2B2B2"/>
                  </a:solidFill>
                  <a:prstDash val="solid"/>
                  <a:headEnd type="none" w="med" len="med"/>
                  <a:tailEnd type="none" w="med" len="med"/>
                </a:ln>
                <a:solidFill>
                  <a:srgbClr val="FF0000"/>
                </a:solidFill>
                <a:effectLst>
                  <a:outerShdw dist="38100" dir="2699999" algn="tl" rotWithShape="0">
                    <a:srgbClr val="000000">
                      <a:alpha val="43137"/>
                    </a:srgbClr>
                  </a:outerShdw>
                </a:effectLst>
                <a:latin typeface="Arial Black" panose="020B0A04020102020204" pitchFamily="34" charset="0"/>
                <a:ea typeface="Arial Black" panose="020B0A04020102020204" pitchFamily="34" charset="0"/>
              </a:rPr>
              <a:t>Katıldığınız ve sabırla dinlediğiniz için</a:t>
            </a:r>
          </a:p>
        </p:txBody>
      </p:sp>
      <p:pic>
        <p:nvPicPr>
          <p:cNvPr id="11269" name="Küçük Resim Yer Tutucusu 4" descr="C:\Users\amert\Downloads\image1 (1).png"/>
          <p:cNvPicPr/>
          <p:nvPr/>
        </p:nvPicPr>
        <p:blipFill>
          <a:blip r:embed="rId4"/>
          <a:stretch>
            <a:fillRect/>
          </a:stretch>
        </p:blipFill>
        <p:spPr>
          <a:xfrm>
            <a:off x="6875463" y="549275"/>
            <a:ext cx="1512887" cy="1366838"/>
          </a:xfrm>
          <a:prstGeom prst="rect">
            <a:avLst/>
          </a:prstGeom>
          <a:noFill/>
          <a:ln w="9525">
            <a:noFill/>
          </a:ln>
        </p:spPr>
      </p:pic>
      <p:pic>
        <p:nvPicPr>
          <p:cNvPr id="11270" name="Küçük Resim Yer Tutucusu 4" descr="C:\Users\amert\Downloads\image1 (1).png"/>
          <p:cNvPicPr/>
          <p:nvPr/>
        </p:nvPicPr>
        <p:blipFill>
          <a:blip r:embed="rId5"/>
          <a:stretch>
            <a:fillRect/>
          </a:stretch>
        </p:blipFill>
        <p:spPr>
          <a:xfrm>
            <a:off x="960438" y="549275"/>
            <a:ext cx="1666875" cy="1366838"/>
          </a:xfrm>
          <a:prstGeom prst="rect">
            <a:avLst/>
          </a:prstGeom>
          <a:noFill/>
          <a:ln w="9525">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Başlık 1"/>
          <p:cNvSpPr>
            <a:spLocks noGrp="1"/>
          </p:cNvSpPr>
          <p:nvPr>
            <p:ph type="title"/>
          </p:nvPr>
        </p:nvSpPr>
        <p:spPr>
          <a:xfrm>
            <a:off x="468313" y="3716338"/>
            <a:ext cx="8675688" cy="1441450"/>
          </a:xfrm>
          <a:solidFill>
            <a:srgbClr val="FFC000"/>
          </a:solidFill>
        </p:spPr>
        <p:txBody>
          <a:bodyPr vert="horz" wrap="square" lIns="91440" tIns="45720" rIns="91440" bIns="45720" numCol="1" anchor="b"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tr-TR" sz="6000" b="0" i="0" u="none" strike="noStrike" kern="0" cap="none" spc="0" normalizeH="0" baseline="0" noProof="0" dirty="0" smtClean="0">
                <a:ln>
                  <a:noFill/>
                </a:ln>
                <a:solidFill>
                  <a:schemeClr val="accent5">
                    <a:lumMod val="50000"/>
                  </a:schemeClr>
                </a:solidFill>
                <a:effectLst/>
                <a:uLnTx/>
                <a:uFillTx/>
                <a:latin typeface="+mj-lt"/>
                <a:ea typeface="+mj-ea"/>
                <a:cs typeface="+mj-cs"/>
              </a:rPr>
              <a:t>HİDAYET ATASOY</a:t>
            </a:r>
            <a:br>
              <a:rPr kumimoji="0" lang="tr-TR" sz="6000" b="0" i="0" u="none" strike="noStrike" kern="0" cap="none" spc="0" normalizeH="0" baseline="0" noProof="0" dirty="0" smtClean="0">
                <a:ln>
                  <a:noFill/>
                </a:ln>
                <a:solidFill>
                  <a:schemeClr val="accent5">
                    <a:lumMod val="50000"/>
                  </a:schemeClr>
                </a:solidFill>
                <a:effectLst/>
                <a:uLnTx/>
                <a:uFillTx/>
                <a:latin typeface="+mj-lt"/>
                <a:ea typeface="+mj-ea"/>
                <a:cs typeface="+mj-cs"/>
              </a:rPr>
            </a:br>
            <a:r>
              <a:rPr kumimoji="0" lang="tr-TR" sz="3000" b="0" i="0" u="none" strike="noStrike" kern="0" cap="none" spc="0" normalizeH="0" baseline="0" noProof="0" dirty="0" smtClean="0">
                <a:ln>
                  <a:noFill/>
                </a:ln>
                <a:solidFill>
                  <a:schemeClr val="accent5">
                    <a:lumMod val="50000"/>
                  </a:schemeClr>
                </a:solidFill>
                <a:effectLst/>
                <a:uLnTx/>
                <a:uFillTx/>
                <a:latin typeface="+mj-lt"/>
                <a:ea typeface="+mj-ea"/>
                <a:cs typeface="+mj-cs"/>
              </a:rPr>
              <a:t>REHBER ÖĞRETMEN/PSİKOLOJİK DANIŞMAN</a:t>
            </a:r>
          </a:p>
        </p:txBody>
      </p:sp>
      <p:pic>
        <p:nvPicPr>
          <p:cNvPr id="12291" name="Küçük Resim Yer Tutucusu 4" descr="C:\Users\amert\Downloads\image1 (1).png"/>
          <p:cNvPicPr>
            <a:picLocks noGrp="1"/>
          </p:cNvPicPr>
          <p:nvPr>
            <p:ph type="clipArt" sz="half" idx="2"/>
          </p:nvPr>
        </p:nvPicPr>
        <p:blipFill>
          <a:blip r:embed="rId2"/>
          <a:srcRect/>
          <a:stretch>
            <a:fillRect/>
          </a:stretch>
        </p:blipFill>
        <p:spPr>
          <a:xfrm>
            <a:off x="2916238" y="836613"/>
            <a:ext cx="3671887" cy="215423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xfrm>
            <a:off x="827405" y="980440"/>
            <a:ext cx="7783830" cy="2712720"/>
          </a:xfrm>
        </p:spPr>
        <p:txBody>
          <a:bodyPr vert="horz" wrap="square" lIns="91440" tIns="45720" rIns="91440" bIns="45720" anchor="b" anchorCtr="0"/>
          <a:lstStyle/>
          <a:p>
            <a:pPr algn="ctr"/>
            <a:r>
              <a:rPr sz="3200" dirty="0"/>
              <a:t>Sevgili Öğrenciler,</a:t>
            </a:r>
            <a:br>
              <a:rPr sz="3200" dirty="0"/>
            </a:br>
            <a:r>
              <a:rPr sz="3200" dirty="0"/>
              <a:t>Bu yıl okulunuzdaki son seneniz ve</a:t>
            </a:r>
            <a:r>
              <a:rPr lang="tr-TR" sz="3200" dirty="0"/>
              <a:t> </a:t>
            </a:r>
            <a:r>
              <a:rPr sz="3200" dirty="0"/>
              <a:t>gelecek yıl </a:t>
            </a:r>
            <a:br>
              <a:rPr sz="3200" dirty="0"/>
            </a:br>
            <a:r>
              <a:rPr sz="3200" dirty="0"/>
              <a:t>artık lise kademesine geçiş</a:t>
            </a:r>
            <a:r>
              <a:rPr lang="tr-TR" sz="3200" dirty="0"/>
              <a:t> </a:t>
            </a:r>
            <a:r>
              <a:rPr sz="3200" dirty="0"/>
              <a:t>yapacaksınız.</a:t>
            </a:r>
            <a:br>
              <a:rPr sz="3200" dirty="0"/>
            </a:br>
            <a:r>
              <a:rPr sz="3200" dirty="0"/>
              <a:t>Lise sürecine geçişte size yol</a:t>
            </a:r>
            <a:r>
              <a:rPr lang="tr-TR" sz="3200" dirty="0"/>
              <a:t> </a:t>
            </a:r>
            <a:r>
              <a:rPr sz="3200" dirty="0"/>
              <a:t>gösterecek olan</a:t>
            </a:r>
            <a:r>
              <a:rPr lang="tr-TR" sz="3200" dirty="0"/>
              <a:t> </a:t>
            </a:r>
            <a:br>
              <a:rPr lang="tr-TR" sz="3200" dirty="0"/>
            </a:br>
            <a:r>
              <a:rPr sz="3200" dirty="0"/>
              <a:t>adımlardan</a:t>
            </a:r>
            <a:r>
              <a:rPr lang="tr-TR" sz="3200" dirty="0"/>
              <a:t> </a:t>
            </a:r>
            <a:r>
              <a:rPr sz="3200" dirty="0"/>
              <a:t>bahsedeceğiz.</a:t>
            </a:r>
          </a:p>
        </p:txBody>
      </p:sp>
      <p:pic>
        <p:nvPicPr>
          <p:cNvPr id="4100" name="Küçük Resim Yer Tutucusu 4" descr="C:\Users\amert\Downloads\image1 (1).png"/>
          <p:cNvPicPr/>
          <p:nvPr/>
        </p:nvPicPr>
        <p:blipFill>
          <a:blip r:embed="rId2"/>
          <a:stretch>
            <a:fillRect/>
          </a:stretch>
        </p:blipFill>
        <p:spPr>
          <a:xfrm>
            <a:off x="7380288" y="5980113"/>
            <a:ext cx="1008062" cy="617537"/>
          </a:xfrm>
          <a:prstGeom prst="rect">
            <a:avLst/>
          </a:prstGeom>
          <a:noFill/>
          <a:ln w="9525">
            <a:noFill/>
          </a:ln>
        </p:spPr>
      </p:pic>
      <p:pic>
        <p:nvPicPr>
          <p:cNvPr id="4101" name="Küçük Resim Yer Tutucusu 4" descr="C:\Users\amert\Downloads\image1 (1).png"/>
          <p:cNvPicPr/>
          <p:nvPr/>
        </p:nvPicPr>
        <p:blipFill>
          <a:blip r:embed="rId3"/>
          <a:stretch>
            <a:fillRect/>
          </a:stretch>
        </p:blipFill>
        <p:spPr>
          <a:xfrm>
            <a:off x="971550" y="5980113"/>
            <a:ext cx="1008063" cy="617537"/>
          </a:xfrm>
          <a:prstGeom prst="rect">
            <a:avLst/>
          </a:prstGeom>
          <a:noFill/>
          <a:ln w="9525">
            <a:noFill/>
          </a:ln>
        </p:spPr>
      </p:pic>
      <p:pic>
        <p:nvPicPr>
          <p:cNvPr id="4" name="Resim 3" descr="http://www.krkariyerrehberlik.com/wp-content/uploads/2018/01/Akran-Zorbaligi-Nedir-Nasil-onleni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47345" y="3789045"/>
            <a:ext cx="8815070" cy="20021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ctrTitle"/>
          </p:nvPr>
        </p:nvSpPr>
        <p:spPr>
          <a:xfrm>
            <a:off x="1043305" y="1020445"/>
            <a:ext cx="7772400" cy="3251835"/>
          </a:xfrm>
        </p:spPr>
        <p:txBody>
          <a:bodyPr vert="horz" wrap="square" lIns="91440" tIns="45720" rIns="91440" bIns="45720" anchor="b" anchorCtr="0"/>
          <a:lstStyle/>
          <a:p>
            <a:pPr algn="ctr">
              <a:buClrTx/>
              <a:buSzTx/>
              <a:buFontTx/>
            </a:pPr>
            <a:r>
              <a:rPr sz="2000" dirty="0">
                <a:latin typeface="+mj-lt"/>
                <a:ea typeface="+mj-ea"/>
                <a:cs typeface="+mj-cs"/>
              </a:rPr>
              <a:t/>
            </a:r>
            <a:br>
              <a:rPr sz="2000" dirty="0">
                <a:latin typeface="+mj-lt"/>
                <a:ea typeface="+mj-ea"/>
                <a:cs typeface="+mj-cs"/>
              </a:rPr>
            </a:br>
            <a:r>
              <a:rPr sz="2000" dirty="0">
                <a:latin typeface="+mj-lt"/>
                <a:ea typeface="+mj-ea"/>
                <a:cs typeface="+mj-cs"/>
              </a:rPr>
              <a:t/>
            </a:r>
            <a:br>
              <a:rPr sz="2000" dirty="0">
                <a:latin typeface="+mj-lt"/>
                <a:ea typeface="+mj-ea"/>
                <a:cs typeface="+mj-cs"/>
              </a:rPr>
            </a:br>
            <a:r>
              <a:rPr sz="2000" dirty="0">
                <a:latin typeface="+mj-lt"/>
                <a:ea typeface="+mj-ea"/>
                <a:cs typeface="+mj-cs"/>
              </a:rPr>
              <a:t/>
            </a:r>
            <a:br>
              <a:rPr sz="2000" dirty="0">
                <a:latin typeface="+mj-lt"/>
                <a:ea typeface="+mj-ea"/>
                <a:cs typeface="+mj-cs"/>
              </a:rPr>
            </a:br>
            <a:r>
              <a:rPr sz="2000" dirty="0">
                <a:latin typeface="+mj-lt"/>
                <a:ea typeface="+mj-ea"/>
                <a:cs typeface="+mj-cs"/>
              </a:rPr>
              <a:t/>
            </a:r>
            <a:br>
              <a:rPr sz="2000" dirty="0">
                <a:latin typeface="+mj-lt"/>
                <a:ea typeface="+mj-ea"/>
                <a:cs typeface="+mj-cs"/>
              </a:rPr>
            </a:br>
            <a:r>
              <a:rPr sz="2000" dirty="0">
                <a:latin typeface="+mj-lt"/>
                <a:ea typeface="+mj-ea"/>
                <a:cs typeface="+mj-cs"/>
              </a:rPr>
              <a:t>LGS SÜRECİ</a:t>
            </a:r>
            <a:br>
              <a:rPr sz="2000" dirty="0">
                <a:latin typeface="+mj-lt"/>
                <a:ea typeface="+mj-ea"/>
                <a:cs typeface="+mj-cs"/>
              </a:rPr>
            </a:br>
            <a:r>
              <a:rPr sz="2000" dirty="0">
                <a:latin typeface="+mj-lt"/>
                <a:ea typeface="+mj-ea"/>
                <a:cs typeface="+mj-cs"/>
              </a:rPr>
              <a:t/>
            </a:r>
            <a:br>
              <a:rPr sz="2000" dirty="0">
                <a:latin typeface="+mj-lt"/>
                <a:ea typeface="+mj-ea"/>
                <a:cs typeface="+mj-cs"/>
              </a:rPr>
            </a:br>
            <a:r>
              <a:rPr sz="2000" dirty="0">
                <a:latin typeface="+mj-lt"/>
                <a:ea typeface="+mj-ea"/>
                <a:cs typeface="+mj-cs"/>
              </a:rPr>
              <a:t>LGS,</a:t>
            </a:r>
            <a:r>
              <a:rPr lang="tr-TR" sz="2000" dirty="0">
                <a:latin typeface="+mj-lt"/>
                <a:ea typeface="+mj-ea"/>
                <a:cs typeface="+mj-cs"/>
              </a:rPr>
              <a:t> </a:t>
            </a:r>
            <a:r>
              <a:rPr sz="2000" dirty="0">
                <a:latin typeface="+mj-lt"/>
                <a:ea typeface="+mj-ea"/>
                <a:cs typeface="+mj-cs"/>
              </a:rPr>
              <a:t>“Merkezî Sınavla Öğrenci</a:t>
            </a:r>
            <a:r>
              <a:rPr lang="tr-TR" sz="2000" dirty="0">
                <a:latin typeface="+mj-lt"/>
                <a:ea typeface="+mj-ea"/>
                <a:cs typeface="+mj-cs"/>
              </a:rPr>
              <a:t> </a:t>
            </a:r>
            <a:r>
              <a:rPr sz="2000" dirty="0">
                <a:latin typeface="+mj-lt"/>
                <a:ea typeface="+mj-ea"/>
                <a:cs typeface="+mj-cs"/>
              </a:rPr>
              <a:t>Alacak Fen Liseleri, Sosyal</a:t>
            </a:r>
            <a:br>
              <a:rPr sz="2000" dirty="0">
                <a:latin typeface="+mj-lt"/>
                <a:ea typeface="+mj-ea"/>
                <a:cs typeface="+mj-cs"/>
              </a:rPr>
            </a:br>
            <a:r>
              <a:rPr sz="2000" dirty="0">
                <a:latin typeface="+mj-lt"/>
                <a:ea typeface="+mj-ea"/>
                <a:cs typeface="+mj-cs"/>
              </a:rPr>
              <a:t>Bilimler Liseleri, Proje Okulları</a:t>
            </a:r>
            <a:r>
              <a:rPr lang="tr-TR" sz="2000" dirty="0">
                <a:latin typeface="+mj-lt"/>
                <a:ea typeface="+mj-ea"/>
                <a:cs typeface="+mj-cs"/>
              </a:rPr>
              <a:t> </a:t>
            </a:r>
            <a:r>
              <a:rPr sz="2000" dirty="0">
                <a:latin typeface="+mj-lt"/>
                <a:ea typeface="+mj-ea"/>
                <a:cs typeface="+mj-cs"/>
              </a:rPr>
              <a:t>ile Mesleki ve Teknik Anadolu</a:t>
            </a:r>
            <a:br>
              <a:rPr sz="2000" dirty="0">
                <a:latin typeface="+mj-lt"/>
                <a:ea typeface="+mj-ea"/>
                <a:cs typeface="+mj-cs"/>
              </a:rPr>
            </a:br>
            <a:r>
              <a:rPr sz="2000" dirty="0">
                <a:latin typeface="+mj-lt"/>
                <a:ea typeface="+mj-ea"/>
                <a:cs typeface="+mj-cs"/>
              </a:rPr>
              <a:t>Liselerinin Anadolu Teknik</a:t>
            </a:r>
            <a:r>
              <a:rPr lang="tr-TR" sz="2000" dirty="0">
                <a:latin typeface="+mj-lt"/>
                <a:ea typeface="+mj-ea"/>
                <a:cs typeface="+mj-cs"/>
              </a:rPr>
              <a:t> </a:t>
            </a:r>
            <a:r>
              <a:rPr sz="2000" dirty="0">
                <a:latin typeface="+mj-lt"/>
                <a:ea typeface="+mj-ea"/>
                <a:cs typeface="+mj-cs"/>
              </a:rPr>
              <a:t>Programları”na öğrenci seçmek</a:t>
            </a:r>
            <a:br>
              <a:rPr sz="2000" dirty="0">
                <a:latin typeface="+mj-lt"/>
                <a:ea typeface="+mj-ea"/>
                <a:cs typeface="+mj-cs"/>
              </a:rPr>
            </a:br>
            <a:r>
              <a:rPr sz="2000" dirty="0">
                <a:latin typeface="+mj-lt"/>
                <a:ea typeface="+mj-ea"/>
                <a:cs typeface="+mj-cs"/>
              </a:rPr>
              <a:t>amacıyla yapılan bir sınavdır.</a:t>
            </a:r>
            <a:r>
              <a:rPr lang="tr-TR" sz="2000" dirty="0">
                <a:latin typeface="+mj-lt"/>
                <a:ea typeface="+mj-ea"/>
                <a:cs typeface="+mj-cs"/>
              </a:rPr>
              <a:t> </a:t>
            </a:r>
            <a:r>
              <a:rPr sz="2000" dirty="0">
                <a:latin typeface="+mj-lt"/>
                <a:ea typeface="+mj-ea"/>
                <a:cs typeface="+mj-cs"/>
              </a:rPr>
              <a:t>Merkezî Sınav başvuruları;</a:t>
            </a:r>
            <a:br>
              <a:rPr sz="2000" dirty="0">
                <a:latin typeface="+mj-lt"/>
                <a:ea typeface="+mj-ea"/>
                <a:cs typeface="+mj-cs"/>
              </a:rPr>
            </a:br>
            <a:r>
              <a:rPr sz="2000" dirty="0">
                <a:latin typeface="+mj-lt"/>
                <a:ea typeface="+mj-ea"/>
                <a:cs typeface="+mj-cs"/>
              </a:rPr>
              <a:t>isteğe bağlı olup sınava katılmak</a:t>
            </a:r>
            <a:r>
              <a:rPr lang="tr-TR" sz="2000" dirty="0">
                <a:latin typeface="+mj-lt"/>
                <a:ea typeface="+mj-ea"/>
                <a:cs typeface="+mj-cs"/>
              </a:rPr>
              <a:t> </a:t>
            </a:r>
            <a:r>
              <a:rPr sz="2000" dirty="0">
                <a:latin typeface="+mj-lt"/>
                <a:ea typeface="+mj-ea"/>
                <a:cs typeface="+mj-cs"/>
              </a:rPr>
              <a:t>isteyenler, başvurularını ilgili</a:t>
            </a:r>
            <a:br>
              <a:rPr sz="2000" dirty="0">
                <a:latin typeface="+mj-lt"/>
                <a:ea typeface="+mj-ea"/>
                <a:cs typeface="+mj-cs"/>
              </a:rPr>
            </a:br>
            <a:r>
              <a:rPr sz="2000" dirty="0">
                <a:latin typeface="+mj-lt"/>
                <a:ea typeface="+mj-ea"/>
                <a:cs typeface="+mj-cs"/>
              </a:rPr>
              <a:t>tarihler arasında öğrencinin</a:t>
            </a:r>
            <a:r>
              <a:rPr lang="tr-TR" sz="2000" dirty="0">
                <a:latin typeface="+mj-lt"/>
                <a:ea typeface="+mj-ea"/>
                <a:cs typeface="+mj-cs"/>
              </a:rPr>
              <a:t> </a:t>
            </a:r>
            <a:r>
              <a:rPr sz="2000" dirty="0">
                <a:latin typeface="+mj-lt"/>
                <a:ea typeface="+mj-ea"/>
                <a:cs typeface="+mj-cs"/>
              </a:rPr>
              <a:t>e-okul sistemi üzerinden</a:t>
            </a:r>
            <a:br>
              <a:rPr sz="2000" dirty="0">
                <a:latin typeface="+mj-lt"/>
                <a:ea typeface="+mj-ea"/>
                <a:cs typeface="+mj-cs"/>
              </a:rPr>
            </a:br>
            <a:r>
              <a:rPr sz="2000" dirty="0">
                <a:latin typeface="+mj-lt"/>
                <a:ea typeface="+mj-ea"/>
                <a:cs typeface="+mj-cs"/>
              </a:rPr>
              <a:t>yapacaktır.Öğrenciler sistem tarafından</a:t>
            </a:r>
            <a:br>
              <a:rPr sz="2000" dirty="0">
                <a:latin typeface="+mj-lt"/>
                <a:ea typeface="+mj-ea"/>
                <a:cs typeface="+mj-cs"/>
              </a:rPr>
            </a:br>
            <a:r>
              <a:rPr sz="2000" dirty="0">
                <a:latin typeface="+mj-lt"/>
                <a:ea typeface="+mj-ea"/>
                <a:cs typeface="+mj-cs"/>
              </a:rPr>
              <a:t>belirlenen okullarda sınava</a:t>
            </a:r>
            <a:r>
              <a:rPr lang="tr-TR" sz="2000" dirty="0">
                <a:latin typeface="+mj-lt"/>
                <a:ea typeface="+mj-ea"/>
                <a:cs typeface="+mj-cs"/>
              </a:rPr>
              <a:t> </a:t>
            </a:r>
            <a:r>
              <a:rPr sz="2000" dirty="0">
                <a:latin typeface="+mj-lt"/>
                <a:ea typeface="+mj-ea"/>
                <a:cs typeface="+mj-cs"/>
              </a:rPr>
              <a:t>gireceklerdir.</a:t>
            </a:r>
          </a:p>
        </p:txBody>
      </p:sp>
      <p:sp>
        <p:nvSpPr>
          <p:cNvPr id="5124" name="Rectangle 7"/>
          <p:cNvSpPr/>
          <p:nvPr/>
        </p:nvSpPr>
        <p:spPr>
          <a:xfrm>
            <a:off x="539750" y="1665288"/>
            <a:ext cx="8496300" cy="1446212"/>
          </a:xfrm>
          <a:prstGeom prst="rect">
            <a:avLst/>
          </a:prstGeom>
          <a:noFill/>
          <a:ln w="9525">
            <a:noFill/>
          </a:ln>
        </p:spPr>
        <p:txBody>
          <a:bodyPr anchor="b" anchorCtr="0">
            <a:spAutoFit/>
          </a:bodyPr>
          <a:lstStyle/>
          <a:p>
            <a:pPr algn="ctr"/>
            <a:r>
              <a:rPr sz="4400" b="1" dirty="0">
                <a:solidFill>
                  <a:schemeClr val="tx2"/>
                </a:solidFill>
                <a:latin typeface="Arial Black" panose="020B0A04020102020204" pitchFamily="34" charset="0"/>
              </a:rPr>
              <a:t/>
            </a:r>
            <a:br>
              <a:rPr sz="4400" b="1" dirty="0">
                <a:solidFill>
                  <a:schemeClr val="tx2"/>
                </a:solidFill>
                <a:latin typeface="Arial Black" panose="020B0A04020102020204" pitchFamily="34" charset="0"/>
              </a:rPr>
            </a:br>
            <a:r>
              <a:rPr sz="4400" b="1" dirty="0">
                <a:solidFill>
                  <a:schemeClr val="tx2"/>
                </a:solidFill>
                <a:latin typeface="Arial Black" panose="020B0A04020102020204" pitchFamily="34" charset="0"/>
              </a:rPr>
              <a:t> </a:t>
            </a:r>
            <a:endParaRPr dirty="0">
              <a:latin typeface="Times New Roman" panose="02020603050405020304" pitchFamily="18" charset="0"/>
            </a:endParaRPr>
          </a:p>
        </p:txBody>
      </p:sp>
      <p:pic>
        <p:nvPicPr>
          <p:cNvPr id="5125" name="Picture 8" descr="PEOP0680"/>
          <p:cNvPicPr>
            <a:picLocks noChangeAspect="1"/>
          </p:cNvPicPr>
          <p:nvPr/>
        </p:nvPicPr>
        <p:blipFill>
          <a:blip r:embed="rId3"/>
          <a:stretch>
            <a:fillRect/>
          </a:stretch>
        </p:blipFill>
        <p:spPr>
          <a:xfrm>
            <a:off x="395605" y="4147820"/>
            <a:ext cx="2679700" cy="2305685"/>
          </a:xfrm>
          <a:prstGeom prst="rect">
            <a:avLst/>
          </a:prstGeom>
          <a:noFill/>
          <a:ln w="9525">
            <a:noFill/>
          </a:ln>
        </p:spPr>
      </p:pic>
      <p:pic>
        <p:nvPicPr>
          <p:cNvPr id="5126" name="Küçük Resim Yer Tutucusu 4" descr="C:\Users\amert\Downloads\image1 (1).png"/>
          <p:cNvPicPr/>
          <p:nvPr/>
        </p:nvPicPr>
        <p:blipFill>
          <a:blip r:embed="rId4"/>
          <a:stretch>
            <a:fillRect/>
          </a:stretch>
        </p:blipFill>
        <p:spPr>
          <a:xfrm>
            <a:off x="7380288" y="5980113"/>
            <a:ext cx="1008062" cy="617537"/>
          </a:xfrm>
          <a:prstGeom prst="rect">
            <a:avLst/>
          </a:prstGeom>
          <a:noFill/>
          <a:ln w="9525">
            <a:noFill/>
          </a:ln>
        </p:spPr>
      </p:pic>
      <p:pic>
        <p:nvPicPr>
          <p:cNvPr id="5127" name="Küçük Resim Yer Tutucusu 4" descr="C:\Users\amert\Downloads\image1 (1).png"/>
          <p:cNvPicPr/>
          <p:nvPr/>
        </p:nvPicPr>
        <p:blipFill>
          <a:blip r:embed="rId5"/>
          <a:stretch>
            <a:fillRect/>
          </a:stretch>
        </p:blipFill>
        <p:spPr>
          <a:xfrm>
            <a:off x="178753" y="116840"/>
            <a:ext cx="1223962" cy="9032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p:cNvSpPr>
          <p:nvPr>
            <p:ph idx="1"/>
          </p:nvPr>
        </p:nvSpPr>
        <p:spPr>
          <a:xfrm>
            <a:off x="1527175" y="1483995"/>
            <a:ext cx="6904990" cy="4294505"/>
          </a:xfrm>
        </p:spPr>
        <p:txBody>
          <a:bodyPr vert="horz" wrap="square" lIns="91440" tIns="45720" rIns="91440" bIns="45720" anchor="t" anchorCtr="0"/>
          <a:lstStyle/>
          <a:p>
            <a:pPr eaLnBrk="1" hangingPunct="1">
              <a:buNone/>
            </a:pPr>
            <a:r>
              <a:rPr sz="2400" dirty="0"/>
              <a:t>Sınavda 6 temel dersten sorular yer alır.</a:t>
            </a:r>
          </a:p>
          <a:p>
            <a:pPr eaLnBrk="1" hangingPunct="1">
              <a:buNone/>
            </a:pPr>
            <a:endParaRPr sz="2400" dirty="0"/>
          </a:p>
          <a:p>
            <a:pPr eaLnBrk="1" hangingPunct="1"/>
            <a:r>
              <a:rPr sz="2400" dirty="0"/>
              <a:t>Sınav, aynı gün sözel ve sayısal bölüm olmak üzere 2 oturum şeklinde</a:t>
            </a:r>
            <a:r>
              <a:rPr lang="tr-TR" sz="2400" dirty="0"/>
              <a:t> </a:t>
            </a:r>
            <a:r>
              <a:rPr sz="2400" dirty="0"/>
              <a:t>gerçekleşir.</a:t>
            </a:r>
          </a:p>
          <a:p>
            <a:pPr marL="0" indent="0" eaLnBrk="1" hangingPunct="1">
              <a:buNone/>
            </a:pPr>
            <a:endParaRPr sz="2400" dirty="0"/>
          </a:p>
          <a:p>
            <a:pPr eaLnBrk="1" hangingPunct="1"/>
            <a:r>
              <a:rPr sz="2400" dirty="0"/>
              <a:t>Öğrenciler 8. sınıf konularından sorumludur.</a:t>
            </a:r>
          </a:p>
          <a:p>
            <a:pPr marL="0" indent="0" eaLnBrk="1" hangingPunct="1">
              <a:buNone/>
            </a:pPr>
            <a:endParaRPr sz="2400" dirty="0"/>
          </a:p>
          <a:p>
            <a:pPr eaLnBrk="1" hangingPunct="1"/>
            <a:r>
              <a:rPr sz="2400" dirty="0"/>
              <a:t>Her bir ders testine ait ham puan ilgili teste ait doğru cevap</a:t>
            </a:r>
            <a:r>
              <a:rPr lang="tr-TR" sz="2400" dirty="0"/>
              <a:t> </a:t>
            </a:r>
            <a:r>
              <a:rPr sz="2400" dirty="0"/>
              <a:t>sayısından yanlış cevap sayısının üçte biri çıkarılarak</a:t>
            </a:r>
            <a:r>
              <a:rPr lang="tr-TR" sz="2400" dirty="0"/>
              <a:t> </a:t>
            </a:r>
            <a:r>
              <a:rPr sz="2400" dirty="0"/>
              <a:t>hesaplanacaktır. </a:t>
            </a:r>
          </a:p>
          <a:p>
            <a:pPr marL="0" indent="457200" eaLnBrk="1" hangingPunct="1">
              <a:buNone/>
            </a:pPr>
            <a:r>
              <a:rPr lang="tr-TR" sz="2400" dirty="0"/>
              <a:t>(</a:t>
            </a:r>
            <a:r>
              <a:rPr sz="2400" dirty="0"/>
              <a:t>3 yanlış 1 doğruyu götürecektir)</a:t>
            </a:r>
          </a:p>
          <a:p>
            <a:pPr algn="ctr" eaLnBrk="1" hangingPunct="1">
              <a:buNone/>
            </a:pPr>
            <a:r>
              <a:rPr dirty="0"/>
              <a:t>	</a:t>
            </a:r>
            <a:endParaRPr dirty="0">
              <a:solidFill>
                <a:srgbClr val="CCFF66"/>
              </a:solidFill>
            </a:endParaRPr>
          </a:p>
          <a:p>
            <a:pPr eaLnBrk="1" hangingPunct="1">
              <a:buNone/>
            </a:pPr>
            <a:endParaRPr dirty="0">
              <a:solidFill>
                <a:srgbClr val="CCFF66"/>
              </a:solidFill>
            </a:endParaRPr>
          </a:p>
        </p:txBody>
      </p:sp>
      <p:pic>
        <p:nvPicPr>
          <p:cNvPr id="6147" name="Küçük Resim Yer Tutucusu 4" descr="C:\Users\amert\Downloads\image1 (1).png"/>
          <p:cNvPicPr/>
          <p:nvPr/>
        </p:nvPicPr>
        <p:blipFill>
          <a:blip r:embed="rId3"/>
          <a:stretch>
            <a:fillRect/>
          </a:stretch>
        </p:blipFill>
        <p:spPr>
          <a:xfrm>
            <a:off x="7667943" y="5980113"/>
            <a:ext cx="1008062" cy="617537"/>
          </a:xfrm>
          <a:prstGeom prst="rect">
            <a:avLst/>
          </a:prstGeom>
          <a:noFill/>
          <a:ln w="9525">
            <a:noFill/>
          </a:ln>
        </p:spPr>
      </p:pic>
      <p:sp>
        <p:nvSpPr>
          <p:cNvPr id="6268" name="Dikdörtgen 2"/>
          <p:cNvSpPr/>
          <p:nvPr/>
        </p:nvSpPr>
        <p:spPr>
          <a:xfrm>
            <a:off x="1931035" y="1268730"/>
            <a:ext cx="5303520" cy="1223645"/>
          </a:xfrm>
          <a:prstGeom prst="rect">
            <a:avLst/>
          </a:prstGeom>
          <a:noFill/>
          <a:ln w="9525">
            <a:noFill/>
          </a:ln>
        </p:spPr>
        <p:txBody>
          <a:bodyPr anchor="b" anchorCtr="0"/>
          <a:lstStyle/>
          <a:p>
            <a:pPr algn="ctr"/>
            <a:endParaRPr dirty="0">
              <a:latin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611505" y="908685"/>
            <a:ext cx="1009650" cy="6191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2" name="Object 5"/>
          <p:cNvGraphicFramePr>
            <a:graphicFrameLocks noGrp="1" noChangeAspect="1"/>
          </p:cNvGraphicFramePr>
          <p:nvPr>
            <p:ph sz="quarter" idx="2"/>
          </p:nvPr>
        </p:nvGraphicFramePr>
        <p:xfrm>
          <a:off x="7596188" y="188913"/>
          <a:ext cx="1908175" cy="1581150"/>
        </p:xfrm>
        <a:graphic>
          <a:graphicData uri="http://schemas.openxmlformats.org/presentationml/2006/ole">
            <mc:AlternateContent xmlns:mc="http://schemas.openxmlformats.org/markup-compatibility/2006">
              <mc:Choice xmlns:v="urn:schemas-microsoft-com:vml" Requires="v">
                <p:oleObj spid="_x0000_s3085" r:id="rId4" imgW="4046855" imgH="3352800" progId="">
                  <p:embed/>
                </p:oleObj>
              </mc:Choice>
              <mc:Fallback>
                <p:oleObj r:id="rId4" imgW="4046855" imgH="3352800" progId="">
                  <p:embed/>
                  <p:pic>
                    <p:nvPicPr>
                      <p:cNvPr id="0" name="Picture 3075"/>
                      <p:cNvPicPr/>
                      <p:nvPr/>
                    </p:nvPicPr>
                    <p:blipFill>
                      <a:blip r:embed="rId5"/>
                      <a:srcRect/>
                      <a:stretch>
                        <a:fillRect/>
                      </a:stretch>
                    </p:blipFill>
                    <p:spPr>
                      <a:xfrm>
                        <a:off x="7596188" y="188913"/>
                        <a:ext cx="1908175" cy="1581150"/>
                      </a:xfrm>
                      <a:prstGeom prst="rect">
                        <a:avLst/>
                      </a:prstGeom>
                      <a:noFill/>
                      <a:ln w="38100">
                        <a:miter/>
                      </a:ln>
                    </p:spPr>
                  </p:pic>
                </p:oleObj>
              </mc:Fallback>
            </mc:AlternateContent>
          </a:graphicData>
        </a:graphic>
      </p:graphicFrame>
      <p:pic>
        <p:nvPicPr>
          <p:cNvPr id="7173" name="Picture 4" descr="discip2"/>
          <p:cNvPicPr>
            <a:picLocks noChangeAspect="1"/>
          </p:cNvPicPr>
          <p:nvPr/>
        </p:nvPicPr>
        <p:blipFill>
          <a:blip r:embed="rId6"/>
          <a:stretch>
            <a:fillRect/>
          </a:stretch>
        </p:blipFill>
        <p:spPr>
          <a:xfrm>
            <a:off x="179388" y="4508500"/>
            <a:ext cx="1422400" cy="2016125"/>
          </a:xfrm>
          <a:prstGeom prst="rect">
            <a:avLst/>
          </a:prstGeom>
          <a:noFill/>
          <a:ln w="9525">
            <a:noFill/>
          </a:ln>
        </p:spPr>
      </p:pic>
      <p:pic>
        <p:nvPicPr>
          <p:cNvPr id="7174" name="Küçük Resim Yer Tutucusu 4" descr="C:\Users\amert\Downloads\image1 (1).png"/>
          <p:cNvPicPr/>
          <p:nvPr/>
        </p:nvPicPr>
        <p:blipFill>
          <a:blip r:embed="rId7"/>
          <a:stretch>
            <a:fillRect/>
          </a:stretch>
        </p:blipFill>
        <p:spPr>
          <a:xfrm>
            <a:off x="7380288" y="5516563"/>
            <a:ext cx="1368425" cy="1081087"/>
          </a:xfrm>
          <a:prstGeom prst="rect">
            <a:avLst/>
          </a:prstGeom>
          <a:noFill/>
          <a:ln w="9525">
            <a:noFill/>
          </a:ln>
        </p:spPr>
      </p:pic>
      <p:sp>
        <p:nvSpPr>
          <p:cNvPr id="4" name="Text Box 3"/>
          <p:cNvSpPr txBox="1"/>
          <p:nvPr/>
        </p:nvSpPr>
        <p:spPr>
          <a:xfrm>
            <a:off x="1338580" y="887730"/>
            <a:ext cx="7734300" cy="4184015"/>
          </a:xfrm>
          <a:prstGeom prst="rect">
            <a:avLst/>
          </a:prstGeom>
          <a:noFill/>
        </p:spPr>
        <p:txBody>
          <a:bodyPr wrap="square" rtlCol="0">
            <a:noAutofit/>
          </a:bodyPr>
          <a:lstStyle/>
          <a:p>
            <a:pPr algn="ctr"/>
            <a:r>
              <a:rPr lang="en-US" sz="2400" b="1" dirty="0"/>
              <a:t>SINAV OTURUMLARI</a:t>
            </a:r>
          </a:p>
          <a:p>
            <a:pPr algn="l"/>
            <a:endParaRPr lang="en-US" sz="1800" dirty="0"/>
          </a:p>
          <a:p>
            <a:pPr algn="ctr"/>
            <a:endParaRPr lang="en-US" sz="1800" dirty="0"/>
          </a:p>
          <a:p>
            <a:pPr algn="ctr"/>
            <a:r>
              <a:rPr lang="en-US" sz="2000" b="1" dirty="0" err="1"/>
              <a:t>Birinci</a:t>
            </a:r>
            <a:r>
              <a:rPr lang="en-US" sz="2000" b="1" dirty="0"/>
              <a:t> </a:t>
            </a:r>
            <a:r>
              <a:rPr lang="en-US" sz="2000" b="1" dirty="0" err="1"/>
              <a:t>Oturum</a:t>
            </a:r>
            <a:r>
              <a:rPr lang="en-US" sz="2000" b="1" dirty="0"/>
              <a:t>: </a:t>
            </a:r>
            <a:r>
              <a:rPr lang="en-US" sz="2000" b="1" dirty="0" err="1"/>
              <a:t>Sözel</a:t>
            </a:r>
            <a:r>
              <a:rPr lang="en-US" sz="2000" b="1" dirty="0"/>
              <a:t> </a:t>
            </a:r>
            <a:r>
              <a:rPr lang="en-US" sz="2000" b="1" dirty="0" err="1"/>
              <a:t>Bölüm</a:t>
            </a:r>
            <a:endParaRPr lang="en-US" sz="2000" b="1" dirty="0"/>
          </a:p>
          <a:p>
            <a:pPr algn="l"/>
            <a:r>
              <a:rPr lang="en-US" sz="2000" dirty="0">
                <a:sym typeface="+mn-ea"/>
              </a:rPr>
              <a:t>Din </a:t>
            </a:r>
            <a:r>
              <a:rPr lang="en-US" sz="2000" dirty="0" err="1">
                <a:sym typeface="+mn-ea"/>
              </a:rPr>
              <a:t>Kültürü</a:t>
            </a:r>
            <a:r>
              <a:rPr lang="en-US" sz="2000" dirty="0">
                <a:sym typeface="+mn-ea"/>
              </a:rPr>
              <a:t> </a:t>
            </a:r>
            <a:r>
              <a:rPr lang="en-US" sz="2000" dirty="0" err="1">
                <a:sym typeface="+mn-ea"/>
              </a:rPr>
              <a:t>ve</a:t>
            </a:r>
            <a:r>
              <a:rPr lang="en-US" sz="2000" dirty="0">
                <a:sym typeface="+mn-ea"/>
              </a:rPr>
              <a:t> </a:t>
            </a:r>
            <a:r>
              <a:rPr lang="en-US" sz="2000" dirty="0" err="1">
                <a:sym typeface="+mn-ea"/>
              </a:rPr>
              <a:t>Ahlak</a:t>
            </a:r>
            <a:r>
              <a:rPr lang="en-US" sz="2000" dirty="0">
                <a:sym typeface="+mn-ea"/>
              </a:rPr>
              <a:t> </a:t>
            </a:r>
            <a:r>
              <a:rPr lang="en-US" sz="2000" dirty="0" err="1">
                <a:sym typeface="+mn-ea"/>
              </a:rPr>
              <a:t>Bilgisi</a:t>
            </a:r>
            <a:r>
              <a:rPr lang="en-US" sz="2000" dirty="0">
                <a:sym typeface="+mn-ea"/>
              </a:rPr>
              <a:t> </a:t>
            </a:r>
            <a:r>
              <a:rPr lang="en-US" sz="2000" dirty="0" err="1">
                <a:sym typeface="+mn-ea"/>
              </a:rPr>
              <a:t>dersinden</a:t>
            </a:r>
            <a:r>
              <a:rPr lang="en-US" sz="2000" dirty="0">
                <a:sym typeface="+mn-ea"/>
              </a:rPr>
              <a:t> </a:t>
            </a:r>
            <a:r>
              <a:rPr lang="en-US" sz="2000" dirty="0" err="1">
                <a:sym typeface="+mn-ea"/>
              </a:rPr>
              <a:t>muaf</a:t>
            </a:r>
            <a:r>
              <a:rPr lang="tr-TR" altLang="en-US" sz="2000" dirty="0">
                <a:sym typeface="+mn-ea"/>
              </a:rPr>
              <a:t> </a:t>
            </a:r>
            <a:r>
              <a:rPr lang="en-US" sz="2000" dirty="0" err="1">
                <a:sym typeface="+mn-ea"/>
              </a:rPr>
              <a:t>olan</a:t>
            </a:r>
            <a:r>
              <a:rPr lang="en-US" sz="2000" dirty="0">
                <a:sym typeface="+mn-ea"/>
              </a:rPr>
              <a:t> </a:t>
            </a:r>
            <a:r>
              <a:rPr lang="en-US" sz="2000" dirty="0" err="1">
                <a:sym typeface="+mn-ea"/>
              </a:rPr>
              <a:t>öğrenciler</a:t>
            </a:r>
            <a:r>
              <a:rPr lang="en-US" sz="2000" dirty="0">
                <a:sym typeface="+mn-ea"/>
              </a:rPr>
              <a:t> </a:t>
            </a:r>
            <a:r>
              <a:rPr lang="en-US" sz="2000" dirty="0" err="1">
                <a:sym typeface="+mn-ea"/>
              </a:rPr>
              <a:t>için</a:t>
            </a:r>
            <a:r>
              <a:rPr lang="en-US" sz="2000" dirty="0">
                <a:sym typeface="+mn-ea"/>
              </a:rPr>
              <a:t> </a:t>
            </a:r>
            <a:r>
              <a:rPr lang="en-US" sz="2000" dirty="0" err="1">
                <a:sym typeface="+mn-ea"/>
              </a:rPr>
              <a:t>sözel</a:t>
            </a:r>
            <a:r>
              <a:rPr lang="en-US" sz="2000" dirty="0">
                <a:sym typeface="+mn-ea"/>
              </a:rPr>
              <a:t> </a:t>
            </a:r>
            <a:r>
              <a:rPr lang="en-US" sz="2000" dirty="0" err="1">
                <a:sym typeface="+mn-ea"/>
              </a:rPr>
              <a:t>bölüm</a:t>
            </a:r>
            <a:r>
              <a:rPr lang="en-US" sz="2000" dirty="0">
                <a:sym typeface="+mn-ea"/>
              </a:rPr>
              <a:t> (</a:t>
            </a:r>
            <a:r>
              <a:rPr lang="en-US" sz="2000" dirty="0" err="1">
                <a:sym typeface="+mn-ea"/>
              </a:rPr>
              <a:t>birinci</a:t>
            </a:r>
            <a:r>
              <a:rPr lang="tr-TR" altLang="en-US" sz="2000" dirty="0">
                <a:sym typeface="+mn-ea"/>
              </a:rPr>
              <a:t> </a:t>
            </a:r>
            <a:r>
              <a:rPr lang="en-US" sz="2000" dirty="0" err="1">
                <a:sym typeface="+mn-ea"/>
              </a:rPr>
              <a:t>oturum</a:t>
            </a:r>
            <a:r>
              <a:rPr lang="en-US" sz="2000" dirty="0">
                <a:sym typeface="+mn-ea"/>
              </a:rPr>
              <a:t>) </a:t>
            </a:r>
            <a:r>
              <a:rPr lang="en-US" sz="2000" dirty="0" err="1">
                <a:sym typeface="+mn-ea"/>
              </a:rPr>
              <a:t>sınavı</a:t>
            </a:r>
            <a:r>
              <a:rPr lang="en-US" sz="2000" dirty="0">
                <a:sym typeface="+mn-ea"/>
              </a:rPr>
              <a:t> 60 </a:t>
            </a:r>
            <a:r>
              <a:rPr lang="en-US" sz="2000" dirty="0" err="1">
                <a:sym typeface="+mn-ea"/>
              </a:rPr>
              <a:t>dakika</a:t>
            </a:r>
            <a:r>
              <a:rPr lang="en-US" sz="2000" dirty="0">
                <a:sym typeface="+mn-ea"/>
              </a:rPr>
              <a:t> </a:t>
            </a:r>
            <a:r>
              <a:rPr lang="en-US" sz="2000" dirty="0" err="1" smtClean="0">
                <a:sym typeface="+mn-ea"/>
              </a:rPr>
              <a:t>sürecektir</a:t>
            </a:r>
            <a:r>
              <a:rPr lang="en-US" sz="2000" dirty="0" smtClean="0">
                <a:sym typeface="+mn-ea"/>
              </a:rPr>
              <a:t>.</a:t>
            </a:r>
            <a:endParaRPr lang="tr-TR" sz="2000" b="1" dirty="0">
              <a:sym typeface="+mn-ea"/>
            </a:endParaRPr>
          </a:p>
          <a:p>
            <a:pPr algn="l"/>
            <a:r>
              <a:rPr lang="en-US" sz="2000" b="1" dirty="0" err="1" smtClean="0"/>
              <a:t>Sözel</a:t>
            </a:r>
            <a:r>
              <a:rPr lang="en-US" sz="2000" b="1" dirty="0" smtClean="0"/>
              <a:t> </a:t>
            </a:r>
            <a:r>
              <a:rPr lang="en-US" sz="2000" b="1" dirty="0" err="1"/>
              <a:t>bölüm</a:t>
            </a:r>
            <a:r>
              <a:rPr lang="en-US" sz="2000" b="1" dirty="0"/>
              <a:t> </a:t>
            </a:r>
            <a:r>
              <a:rPr lang="en-US" sz="2000" b="1" dirty="0" err="1"/>
              <a:t>saat</a:t>
            </a:r>
            <a:r>
              <a:rPr lang="en-US" sz="2000" b="1" dirty="0"/>
              <a:t> 9.30'da</a:t>
            </a:r>
            <a:r>
              <a:rPr lang="tr-TR" altLang="en-US" sz="2000" b="1" dirty="0"/>
              <a:t> </a:t>
            </a:r>
            <a:r>
              <a:rPr lang="en-US" sz="2000" b="1" dirty="0" err="1"/>
              <a:t>başlayacak</a:t>
            </a:r>
            <a:r>
              <a:rPr lang="en-US" sz="2000" b="1" dirty="0"/>
              <a:t> </a:t>
            </a:r>
            <a:r>
              <a:rPr lang="en-US" sz="2000" b="1" dirty="0" err="1"/>
              <a:t>olup</a:t>
            </a:r>
            <a:r>
              <a:rPr lang="en-US" sz="2000" b="1" dirty="0"/>
              <a:t> 10.45'te </a:t>
            </a:r>
            <a:r>
              <a:rPr lang="en-US" sz="2000" b="1" dirty="0" err="1"/>
              <a:t>sona</a:t>
            </a:r>
            <a:r>
              <a:rPr lang="tr-TR" altLang="en-US" sz="2000" b="1" dirty="0"/>
              <a:t> </a:t>
            </a:r>
            <a:r>
              <a:rPr lang="en-US" sz="2000" b="1" dirty="0" err="1"/>
              <a:t>erecektir</a:t>
            </a:r>
            <a:r>
              <a:rPr lang="en-US" sz="2000" b="1" dirty="0"/>
              <a:t>. </a:t>
            </a:r>
            <a:endParaRPr lang="tr-TR" sz="2000" b="1" dirty="0" smtClean="0"/>
          </a:p>
          <a:p>
            <a:pPr algn="l"/>
            <a:r>
              <a:rPr lang="en-US" sz="2000" b="1" dirty="0" smtClean="0"/>
              <a:t>(</a:t>
            </a:r>
            <a:r>
              <a:rPr lang="en-US" sz="2000" b="1" dirty="0"/>
              <a:t>75 d</a:t>
            </a:r>
            <a:r>
              <a:rPr lang="tr-TR" altLang="en-US" sz="2000" b="1" dirty="0"/>
              <a:t>k.</a:t>
            </a:r>
            <a:r>
              <a:rPr lang="en-US" sz="2000" b="1" dirty="0"/>
              <a:t>)</a:t>
            </a:r>
          </a:p>
          <a:p>
            <a:pPr algn="ctr"/>
            <a:endParaRPr lang="tr-TR" sz="2000" b="1" dirty="0" smtClean="0"/>
          </a:p>
          <a:p>
            <a:pPr algn="ctr"/>
            <a:r>
              <a:rPr lang="en-US" sz="2000" b="1" dirty="0" err="1" smtClean="0"/>
              <a:t>İkinci</a:t>
            </a:r>
            <a:r>
              <a:rPr lang="en-US" sz="2000" b="1" dirty="0" smtClean="0"/>
              <a:t> </a:t>
            </a:r>
            <a:r>
              <a:rPr lang="en-US" sz="2000" b="1" dirty="0" err="1"/>
              <a:t>Oturum</a:t>
            </a:r>
            <a:r>
              <a:rPr lang="en-US" sz="2000" b="1" dirty="0"/>
              <a:t>: </a:t>
            </a:r>
            <a:r>
              <a:rPr lang="en-US" sz="2000" b="1" dirty="0" err="1"/>
              <a:t>Sayısal</a:t>
            </a:r>
            <a:r>
              <a:rPr lang="en-US" sz="2000" b="1" dirty="0"/>
              <a:t> </a:t>
            </a:r>
            <a:r>
              <a:rPr lang="en-US" sz="2000" b="1" dirty="0" err="1"/>
              <a:t>Bölüm</a:t>
            </a:r>
            <a:endParaRPr lang="en-US" sz="2000" b="1" dirty="0"/>
          </a:p>
          <a:p>
            <a:pPr algn="l"/>
            <a:r>
              <a:rPr lang="en-US" sz="1800" b="1" dirty="0" err="1" smtClean="0"/>
              <a:t>Sayısal</a:t>
            </a:r>
            <a:r>
              <a:rPr lang="en-US" sz="1800" b="1" dirty="0" smtClean="0"/>
              <a:t> </a:t>
            </a:r>
            <a:r>
              <a:rPr lang="en-US" sz="1800" b="1" dirty="0" err="1"/>
              <a:t>bölüm</a:t>
            </a:r>
            <a:r>
              <a:rPr lang="en-US" sz="1800" b="1" dirty="0"/>
              <a:t> </a:t>
            </a:r>
            <a:r>
              <a:rPr lang="en-US" sz="1800" b="1" dirty="0" err="1"/>
              <a:t>saat</a:t>
            </a:r>
            <a:r>
              <a:rPr lang="en-US" sz="1800" b="1" dirty="0"/>
              <a:t> 11.30'da</a:t>
            </a:r>
            <a:r>
              <a:rPr lang="tr-TR" altLang="en-US" sz="1800" b="1" dirty="0"/>
              <a:t> </a:t>
            </a:r>
            <a:r>
              <a:rPr lang="en-US" sz="1800" b="1" dirty="0" err="1"/>
              <a:t>başlayacak</a:t>
            </a:r>
            <a:r>
              <a:rPr lang="en-US" sz="1800" b="1" dirty="0"/>
              <a:t> </a:t>
            </a:r>
            <a:r>
              <a:rPr lang="en-US" sz="1800" b="1" dirty="0" err="1"/>
              <a:t>olup</a:t>
            </a:r>
            <a:r>
              <a:rPr lang="en-US" sz="1800" b="1" dirty="0"/>
              <a:t> 12.50'de </a:t>
            </a:r>
            <a:r>
              <a:rPr lang="en-US" sz="1800" b="1" dirty="0" err="1"/>
              <a:t>sona</a:t>
            </a:r>
            <a:r>
              <a:rPr lang="tr-TR" altLang="en-US" sz="1800" b="1" dirty="0"/>
              <a:t> </a:t>
            </a:r>
            <a:r>
              <a:rPr lang="en-US" sz="1800" b="1" dirty="0" err="1"/>
              <a:t>erecektir</a:t>
            </a:r>
            <a:r>
              <a:rPr lang="en-US" sz="1800" b="1" dirty="0"/>
              <a:t>. (80 </a:t>
            </a:r>
            <a:r>
              <a:rPr lang="tr-TR" altLang="en-US" sz="1800" b="1" dirty="0"/>
              <a:t>dk.</a:t>
            </a:r>
            <a:r>
              <a:rPr lang="en-US" sz="1800" b="1" dirty="0" smtClean="0"/>
              <a:t>)</a:t>
            </a:r>
            <a:endParaRPr lang="tr-TR" sz="1800" b="1" dirty="0" smtClean="0"/>
          </a:p>
          <a:p>
            <a:pPr algn="l"/>
            <a:endParaRPr lang="tr-TR" sz="1800" b="1" dirty="0" smtClean="0"/>
          </a:p>
          <a:p>
            <a:r>
              <a:rPr lang="en-US" sz="1800" dirty="0" err="1" smtClean="0"/>
              <a:t>Sınav</a:t>
            </a:r>
            <a:r>
              <a:rPr lang="en-US" sz="1800" dirty="0"/>
              <a:t>, </a:t>
            </a:r>
            <a:r>
              <a:rPr lang="tr-TR" sz="1800" dirty="0" smtClean="0"/>
              <a:t>15 </a:t>
            </a:r>
            <a:r>
              <a:rPr lang="en-US" sz="1800" dirty="0" err="1" smtClean="0"/>
              <a:t>Haziran</a:t>
            </a:r>
            <a:r>
              <a:rPr lang="tr-TR" sz="1800" dirty="0" smtClean="0"/>
              <a:t> 2025</a:t>
            </a:r>
            <a:r>
              <a:rPr lang="en-US" sz="1800" dirty="0" smtClean="0"/>
              <a:t> </a:t>
            </a:r>
            <a:r>
              <a:rPr lang="en-US" sz="1800" dirty="0" err="1" smtClean="0"/>
              <a:t>tarih</a:t>
            </a:r>
            <a:r>
              <a:rPr lang="tr-TR" sz="1800" dirty="0" smtClean="0"/>
              <a:t>inde</a:t>
            </a:r>
            <a:r>
              <a:rPr lang="en-US" sz="1800" dirty="0" smtClean="0"/>
              <a:t> </a:t>
            </a:r>
            <a:r>
              <a:rPr lang="en-US" sz="1800" dirty="0" err="1"/>
              <a:t>yapılacaktır</a:t>
            </a:r>
            <a:r>
              <a:rPr lang="en-US" sz="1800" dirty="0"/>
              <a:t>.</a:t>
            </a:r>
          </a:p>
          <a:p>
            <a:pPr algn="l"/>
            <a:endParaRPr lang="en-US" sz="1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descr="PEOP0015"/>
          <p:cNvPicPr>
            <a:picLocks noChangeAspect="1"/>
          </p:cNvPicPr>
          <p:nvPr/>
        </p:nvPicPr>
        <p:blipFill>
          <a:blip r:embed="rId3"/>
          <a:stretch>
            <a:fillRect/>
          </a:stretch>
        </p:blipFill>
        <p:spPr>
          <a:xfrm>
            <a:off x="323850" y="5013325"/>
            <a:ext cx="1452563" cy="1719263"/>
          </a:xfrm>
          <a:prstGeom prst="rect">
            <a:avLst/>
          </a:prstGeom>
          <a:noFill/>
          <a:ln w="9525">
            <a:noFill/>
          </a:ln>
        </p:spPr>
      </p:pic>
      <p:pic>
        <p:nvPicPr>
          <p:cNvPr id="8196" name="Küçük Resim Yer Tutucusu 4" descr="C:\Users\amert\Downloads\image1 (1).png"/>
          <p:cNvPicPr/>
          <p:nvPr/>
        </p:nvPicPr>
        <p:blipFill>
          <a:blip r:embed="rId4"/>
          <a:stretch>
            <a:fillRect/>
          </a:stretch>
        </p:blipFill>
        <p:spPr>
          <a:xfrm>
            <a:off x="7885113" y="5980113"/>
            <a:ext cx="1006475" cy="617537"/>
          </a:xfrm>
          <a:prstGeom prst="rect">
            <a:avLst/>
          </a:prstGeom>
          <a:noFill/>
          <a:ln w="9525">
            <a:noFill/>
          </a:ln>
        </p:spPr>
      </p:pic>
      <p:sp>
        <p:nvSpPr>
          <p:cNvPr id="2" name="Content Placeholder 1"/>
          <p:cNvSpPr>
            <a:spLocks noGrp="1"/>
          </p:cNvSpPr>
          <p:nvPr>
            <p:ph idx="1"/>
          </p:nvPr>
        </p:nvSpPr>
        <p:spPr>
          <a:xfrm>
            <a:off x="1066800" y="987425"/>
            <a:ext cx="7772400" cy="5229225"/>
          </a:xfrm>
        </p:spPr>
        <p:txBody>
          <a:bodyPr/>
          <a:lstStyle/>
          <a:p>
            <a:pPr marL="0" indent="0" algn="ctr">
              <a:buNone/>
            </a:pPr>
            <a:r>
              <a:rPr lang="en-US" dirty="0"/>
              <a:t>SÖZEL BÖLÜM</a:t>
            </a:r>
          </a:p>
          <a:p>
            <a:r>
              <a:rPr lang="en-US" dirty="0"/>
              <a:t>50 </a:t>
            </a:r>
            <a:r>
              <a:rPr lang="en-US" dirty="0" err="1"/>
              <a:t>soru</a:t>
            </a:r>
            <a:r>
              <a:rPr lang="en-US" dirty="0"/>
              <a:t>/75 </a:t>
            </a:r>
            <a:r>
              <a:rPr lang="en-US" dirty="0" err="1" smtClean="0"/>
              <a:t>dakika</a:t>
            </a:r>
            <a:endParaRPr lang="tr-TR" dirty="0" smtClean="0"/>
          </a:p>
          <a:p>
            <a:pPr marL="0" indent="0">
              <a:buNone/>
            </a:pPr>
            <a:endParaRPr lang="en-US" dirty="0"/>
          </a:p>
          <a:p>
            <a:r>
              <a:rPr lang="en-US" dirty="0" err="1"/>
              <a:t>Türkçe</a:t>
            </a:r>
            <a:r>
              <a:rPr lang="en-US" dirty="0"/>
              <a:t>: 20 </a:t>
            </a:r>
            <a:r>
              <a:rPr lang="en-US" dirty="0" err="1"/>
              <a:t>Soru</a:t>
            </a:r>
            <a:endParaRPr lang="en-US" dirty="0"/>
          </a:p>
          <a:p>
            <a:r>
              <a:rPr lang="en-US" dirty="0"/>
              <a:t>TC </a:t>
            </a:r>
            <a:r>
              <a:rPr lang="en-US" dirty="0" err="1"/>
              <a:t>İnkılâp</a:t>
            </a:r>
            <a:r>
              <a:rPr lang="en-US" dirty="0"/>
              <a:t> </a:t>
            </a:r>
            <a:r>
              <a:rPr lang="en-US" dirty="0" err="1"/>
              <a:t>Tarihi</a:t>
            </a:r>
            <a:r>
              <a:rPr lang="en-US" dirty="0"/>
              <a:t> </a:t>
            </a:r>
            <a:r>
              <a:rPr lang="en-US" dirty="0" err="1"/>
              <a:t>veAtatürkçülük</a:t>
            </a:r>
            <a:r>
              <a:rPr lang="en-US" dirty="0"/>
              <a:t>: 10 </a:t>
            </a:r>
            <a:r>
              <a:rPr lang="en-US" dirty="0" err="1"/>
              <a:t>Soru</a:t>
            </a:r>
            <a:endParaRPr lang="en-US" dirty="0"/>
          </a:p>
          <a:p>
            <a:r>
              <a:rPr lang="en-US" dirty="0" err="1"/>
              <a:t>İngilizce</a:t>
            </a:r>
            <a:r>
              <a:rPr lang="en-US" dirty="0"/>
              <a:t>: 10 </a:t>
            </a:r>
            <a:r>
              <a:rPr lang="en-US" dirty="0" err="1"/>
              <a:t>Soru</a:t>
            </a:r>
            <a:endParaRPr lang="en-US" dirty="0"/>
          </a:p>
          <a:p>
            <a:r>
              <a:rPr lang="en-US" dirty="0"/>
              <a:t>Din </a:t>
            </a:r>
            <a:r>
              <a:rPr lang="en-US" dirty="0" err="1"/>
              <a:t>Kültürü</a:t>
            </a:r>
            <a:r>
              <a:rPr lang="en-US" dirty="0"/>
              <a:t> </a:t>
            </a:r>
            <a:r>
              <a:rPr lang="en-US" dirty="0" err="1"/>
              <a:t>ve</a:t>
            </a:r>
            <a:r>
              <a:rPr lang="en-US" dirty="0"/>
              <a:t> </a:t>
            </a:r>
            <a:r>
              <a:rPr lang="en-US" dirty="0" err="1"/>
              <a:t>Ahlak</a:t>
            </a:r>
            <a:r>
              <a:rPr lang="tr-TR" altLang="en-US" dirty="0"/>
              <a:t> </a:t>
            </a:r>
            <a:r>
              <a:rPr lang="en-US" dirty="0" err="1"/>
              <a:t>Bilgisi</a:t>
            </a:r>
            <a:r>
              <a:rPr lang="en-US" dirty="0"/>
              <a:t>: 10 </a:t>
            </a:r>
            <a:r>
              <a:rPr lang="en-US" dirty="0" err="1"/>
              <a:t>Soru</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95" y="1124585"/>
            <a:ext cx="7772400" cy="4959985"/>
          </a:xfrm>
        </p:spPr>
        <p:txBody>
          <a:bodyPr/>
          <a:lstStyle/>
          <a:p>
            <a:pPr marL="0" indent="0" algn="ctr">
              <a:buNone/>
            </a:pPr>
            <a:r>
              <a:rPr lang="en-US" sz="3600"/>
              <a:t>SAYISAL BÖLÜM</a:t>
            </a:r>
          </a:p>
          <a:p>
            <a:pPr marL="0" indent="0" algn="ctr">
              <a:buNone/>
            </a:pPr>
            <a:endParaRPr lang="en-US" sz="3600"/>
          </a:p>
          <a:p>
            <a:pPr marL="0" indent="0" algn="ctr">
              <a:buNone/>
            </a:pPr>
            <a:r>
              <a:rPr lang="en-US" sz="3600"/>
              <a:t>40 soru/80 dakika</a:t>
            </a:r>
          </a:p>
          <a:p>
            <a:pPr marL="0" indent="0" algn="ctr">
              <a:buNone/>
            </a:pPr>
            <a:endParaRPr lang="en-US" sz="3600"/>
          </a:p>
          <a:p>
            <a:pPr marL="0" indent="0" algn="ctr">
              <a:buNone/>
            </a:pPr>
            <a:r>
              <a:rPr lang="en-US" sz="3600"/>
              <a:t>Matematik: 20 Soru </a:t>
            </a:r>
          </a:p>
          <a:p>
            <a:pPr marL="0" indent="0" algn="ctr">
              <a:buNone/>
            </a:pPr>
            <a:endParaRPr lang="en-US" sz="3600"/>
          </a:p>
          <a:p>
            <a:pPr marL="0" indent="0" algn="ctr">
              <a:buNone/>
            </a:pPr>
            <a:r>
              <a:rPr lang="en-US" sz="3600"/>
              <a:t>Fen Bilimleri: 20 Soru</a:t>
            </a:r>
            <a:endParaRPr lang="en-US"/>
          </a:p>
          <a:p>
            <a:pPr marL="0" indent="0" algn="ctr">
              <a:buNone/>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66800" y="995045"/>
            <a:ext cx="7772400" cy="5368290"/>
          </a:xfrm>
        </p:spPr>
        <p:txBody>
          <a:bodyPr/>
          <a:lstStyle/>
          <a:p>
            <a:pPr marL="0" indent="457200">
              <a:buNone/>
            </a:pPr>
            <a:r>
              <a:rPr lang="en-US" sz="2400" dirty="0" smtClean="0"/>
              <a:t>Alt </a:t>
            </a:r>
            <a:r>
              <a:rPr lang="en-US" sz="2400" dirty="0" err="1" smtClean="0"/>
              <a:t>Testler</a:t>
            </a:r>
            <a:r>
              <a:rPr lang="tr-TR" sz="2400" dirty="0"/>
              <a:t> </a:t>
            </a:r>
            <a:r>
              <a:rPr lang="en-US" sz="2400" dirty="0" err="1" smtClean="0"/>
              <a:t>Ağırlık</a:t>
            </a:r>
            <a:r>
              <a:rPr lang="tr-TR" altLang="en-US" sz="2400" dirty="0" smtClean="0"/>
              <a:t> </a:t>
            </a:r>
            <a:r>
              <a:rPr lang="en-US" sz="2400" dirty="0" err="1"/>
              <a:t>Katsayıları</a:t>
            </a:r>
            <a:endParaRPr lang="en-US" sz="2400" dirty="0"/>
          </a:p>
          <a:p>
            <a:pPr marL="0" indent="457200">
              <a:buNone/>
            </a:pPr>
            <a:endParaRPr lang="tr-TR" sz="2400" dirty="0" smtClean="0"/>
          </a:p>
          <a:p>
            <a:pPr marL="0" indent="457200">
              <a:buNone/>
            </a:pPr>
            <a:r>
              <a:rPr lang="en-US" sz="2400" dirty="0" err="1" smtClean="0"/>
              <a:t>Türkçe</a:t>
            </a:r>
            <a:r>
              <a:rPr lang="en-US" sz="2400" dirty="0" smtClean="0"/>
              <a:t> </a:t>
            </a:r>
            <a:r>
              <a:rPr lang="en-US" sz="2400" dirty="0"/>
              <a:t>4</a:t>
            </a:r>
          </a:p>
          <a:p>
            <a:pPr marL="0" indent="457200">
              <a:buNone/>
            </a:pPr>
            <a:r>
              <a:rPr lang="en-US" sz="2400" dirty="0" err="1"/>
              <a:t>Matematik</a:t>
            </a:r>
            <a:r>
              <a:rPr lang="en-US" sz="2400" dirty="0"/>
              <a:t> 4</a:t>
            </a:r>
          </a:p>
          <a:p>
            <a:pPr marL="0" indent="457200">
              <a:buNone/>
            </a:pPr>
            <a:r>
              <a:rPr lang="en-US" sz="2400" dirty="0"/>
              <a:t>Fen </a:t>
            </a:r>
            <a:r>
              <a:rPr lang="en-US" sz="2400" dirty="0" err="1"/>
              <a:t>Bilimleri</a:t>
            </a:r>
            <a:r>
              <a:rPr lang="en-US" sz="2400" dirty="0"/>
              <a:t> 4</a:t>
            </a:r>
          </a:p>
          <a:p>
            <a:pPr marL="0" indent="457200">
              <a:buNone/>
            </a:pPr>
            <a:r>
              <a:rPr lang="en-US" sz="2400" dirty="0"/>
              <a:t>T.C. </a:t>
            </a:r>
            <a:r>
              <a:rPr lang="en-US" sz="2400" dirty="0" err="1"/>
              <a:t>İnkılap</a:t>
            </a:r>
            <a:r>
              <a:rPr lang="en-US" sz="2400" dirty="0"/>
              <a:t> </a:t>
            </a:r>
            <a:r>
              <a:rPr lang="en-US" sz="2400" dirty="0" err="1"/>
              <a:t>Tarihi</a:t>
            </a:r>
            <a:r>
              <a:rPr lang="en-US" sz="2400" dirty="0"/>
              <a:t> </a:t>
            </a:r>
            <a:r>
              <a:rPr lang="en-US" sz="2400" dirty="0" err="1"/>
              <a:t>ve</a:t>
            </a:r>
            <a:r>
              <a:rPr lang="tr-TR" altLang="en-US" sz="2400" dirty="0"/>
              <a:t> </a:t>
            </a:r>
            <a:r>
              <a:rPr lang="en-US" sz="2400" dirty="0" err="1"/>
              <a:t>Atatürkçülük</a:t>
            </a:r>
            <a:r>
              <a:rPr lang="tr-TR" altLang="en-US" sz="2400" dirty="0"/>
              <a:t> </a:t>
            </a:r>
            <a:r>
              <a:rPr lang="en-US" sz="2400" dirty="0"/>
              <a:t>1</a:t>
            </a:r>
          </a:p>
          <a:p>
            <a:pPr marL="0" indent="457200">
              <a:buNone/>
            </a:pPr>
            <a:r>
              <a:rPr lang="en-US" sz="2400" dirty="0"/>
              <a:t>Din </a:t>
            </a:r>
            <a:r>
              <a:rPr lang="en-US" sz="2400" dirty="0" err="1"/>
              <a:t>Kültürü</a:t>
            </a:r>
            <a:r>
              <a:rPr lang="en-US" sz="2400" dirty="0"/>
              <a:t> </a:t>
            </a:r>
            <a:r>
              <a:rPr lang="en-US" sz="2400" dirty="0" err="1"/>
              <a:t>ve</a:t>
            </a:r>
            <a:r>
              <a:rPr lang="en-US" sz="2400" dirty="0"/>
              <a:t> </a:t>
            </a:r>
            <a:r>
              <a:rPr lang="en-US" sz="2400" dirty="0" err="1"/>
              <a:t>Ahlak</a:t>
            </a:r>
            <a:r>
              <a:rPr lang="en-US" sz="2400" dirty="0"/>
              <a:t> </a:t>
            </a:r>
            <a:r>
              <a:rPr lang="en-US" sz="2400" dirty="0" err="1"/>
              <a:t>Bilgisi</a:t>
            </a:r>
            <a:r>
              <a:rPr lang="en-US" sz="2400" dirty="0"/>
              <a:t> 1</a:t>
            </a:r>
          </a:p>
          <a:p>
            <a:pPr marL="0" indent="457200">
              <a:buNone/>
            </a:pPr>
            <a:r>
              <a:rPr lang="en-US" sz="2400" dirty="0" err="1"/>
              <a:t>Yabancı</a:t>
            </a:r>
            <a:r>
              <a:rPr lang="en-US" sz="2400" dirty="0"/>
              <a:t> </a:t>
            </a:r>
            <a:r>
              <a:rPr lang="en-US" sz="2400" dirty="0" err="1"/>
              <a:t>Dil</a:t>
            </a:r>
            <a:r>
              <a:rPr lang="en-US" sz="2400" dirty="0"/>
              <a:t> 1</a:t>
            </a:r>
          </a:p>
          <a:p>
            <a:pPr marL="0" indent="457200">
              <a:buNone/>
            </a:pP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683568" y="801370"/>
            <a:ext cx="8197215" cy="6056630"/>
          </a:xfrm>
          <a:prstGeom prst="rect">
            <a:avLst/>
          </a:prstGeom>
          <a:noFill/>
        </p:spPr>
        <p:txBody>
          <a:bodyPr wrap="square" rtlCol="0">
            <a:noAutofit/>
          </a:bodyPr>
          <a:lstStyle/>
          <a:p>
            <a:pPr marL="457200" indent="-457200">
              <a:buFont typeface="Arial" panose="020B0604020202020204" pitchFamily="34" charset="0"/>
              <a:buChar char="•"/>
            </a:pPr>
            <a:r>
              <a:rPr lang="en-US" sz="3200" dirty="0" err="1">
                <a:sym typeface="+mn-ea"/>
              </a:rPr>
              <a:t>İlgili</a:t>
            </a:r>
            <a:r>
              <a:rPr lang="en-US" sz="3200" dirty="0">
                <a:sym typeface="+mn-ea"/>
              </a:rPr>
              <a:t> </a:t>
            </a:r>
            <a:r>
              <a:rPr lang="en-US" sz="3200" dirty="0" err="1">
                <a:sym typeface="+mn-ea"/>
              </a:rPr>
              <a:t>yılda</a:t>
            </a:r>
            <a:r>
              <a:rPr lang="en-US" sz="3200" dirty="0">
                <a:sym typeface="+mn-ea"/>
              </a:rPr>
              <a:t> </a:t>
            </a:r>
            <a:r>
              <a:rPr lang="en-US" sz="3200" dirty="0" err="1">
                <a:sym typeface="+mn-ea"/>
              </a:rPr>
              <a:t>sınava</a:t>
            </a:r>
            <a:r>
              <a:rPr lang="en-US" sz="3200" dirty="0">
                <a:sym typeface="+mn-ea"/>
              </a:rPr>
              <a:t> </a:t>
            </a:r>
            <a:r>
              <a:rPr lang="en-US" sz="3200" dirty="0" err="1">
                <a:sym typeface="+mn-ea"/>
              </a:rPr>
              <a:t>giren</a:t>
            </a:r>
            <a:r>
              <a:rPr lang="en-US" sz="3200" dirty="0">
                <a:sym typeface="+mn-ea"/>
              </a:rPr>
              <a:t> </a:t>
            </a:r>
            <a:r>
              <a:rPr lang="en-US" sz="3200" dirty="0" err="1">
                <a:sym typeface="+mn-ea"/>
              </a:rPr>
              <a:t>öğrencilerin</a:t>
            </a:r>
            <a:r>
              <a:rPr lang="en-US" sz="3200" dirty="0">
                <a:sym typeface="+mn-ea"/>
              </a:rPr>
              <a:t> </a:t>
            </a:r>
            <a:r>
              <a:rPr lang="en-US" sz="3200" dirty="0" err="1">
                <a:sym typeface="+mn-ea"/>
              </a:rPr>
              <a:t>soru</a:t>
            </a:r>
            <a:r>
              <a:rPr lang="tr-TR" altLang="en-US" sz="3200" dirty="0">
                <a:sym typeface="+mn-ea"/>
              </a:rPr>
              <a:t> </a:t>
            </a:r>
            <a:r>
              <a:rPr lang="en-US" sz="3200" dirty="0" err="1">
                <a:sym typeface="+mn-ea"/>
              </a:rPr>
              <a:t>çözüm</a:t>
            </a:r>
            <a:r>
              <a:rPr lang="en-US" sz="3200" dirty="0">
                <a:sym typeface="+mn-ea"/>
              </a:rPr>
              <a:t> </a:t>
            </a:r>
            <a:r>
              <a:rPr lang="en-US" sz="3200" dirty="0" err="1">
                <a:sym typeface="+mn-ea"/>
              </a:rPr>
              <a:t>ortalamaları</a:t>
            </a:r>
            <a:r>
              <a:rPr lang="en-US" sz="3200" dirty="0">
                <a:sym typeface="+mn-ea"/>
              </a:rPr>
              <a:t> </a:t>
            </a:r>
            <a:r>
              <a:rPr lang="en-US" sz="3200" dirty="0" err="1">
                <a:sym typeface="+mn-ea"/>
              </a:rPr>
              <a:t>değişiklik</a:t>
            </a:r>
            <a:r>
              <a:rPr lang="en-US" sz="3200" dirty="0">
                <a:sym typeface="+mn-ea"/>
              </a:rPr>
              <a:t> </a:t>
            </a:r>
            <a:r>
              <a:rPr lang="en-US" sz="3200" dirty="0" err="1">
                <a:sym typeface="+mn-ea"/>
              </a:rPr>
              <a:t>gösterdiği</a:t>
            </a:r>
            <a:r>
              <a:rPr lang="tr-TR" altLang="en-US" sz="3200" dirty="0">
                <a:sym typeface="+mn-ea"/>
              </a:rPr>
              <a:t> </a:t>
            </a:r>
            <a:r>
              <a:rPr lang="en-US" sz="3200" dirty="0" err="1">
                <a:sym typeface="+mn-ea"/>
              </a:rPr>
              <a:t>için</a:t>
            </a:r>
            <a:r>
              <a:rPr lang="en-US" sz="3200" dirty="0">
                <a:sym typeface="+mn-ea"/>
              </a:rPr>
              <a:t> </a:t>
            </a:r>
            <a:r>
              <a:rPr lang="en-US" sz="3200" dirty="0" err="1">
                <a:sym typeface="+mn-ea"/>
              </a:rPr>
              <a:t>soruların</a:t>
            </a:r>
            <a:r>
              <a:rPr lang="en-US" sz="3200" dirty="0">
                <a:sym typeface="+mn-ea"/>
              </a:rPr>
              <a:t> </a:t>
            </a:r>
            <a:r>
              <a:rPr lang="en-US" sz="3200" dirty="0" err="1">
                <a:sym typeface="+mn-ea"/>
              </a:rPr>
              <a:t>puan</a:t>
            </a:r>
            <a:r>
              <a:rPr lang="en-US" sz="3200" dirty="0">
                <a:sym typeface="+mn-ea"/>
              </a:rPr>
              <a:t> </a:t>
            </a:r>
            <a:r>
              <a:rPr lang="en-US" sz="3200" dirty="0" err="1">
                <a:sym typeface="+mn-ea"/>
              </a:rPr>
              <a:t>getirileri</a:t>
            </a:r>
            <a:r>
              <a:rPr lang="en-US" sz="3200" dirty="0">
                <a:sym typeface="+mn-ea"/>
              </a:rPr>
              <a:t> </a:t>
            </a:r>
            <a:r>
              <a:rPr lang="en-US" sz="3200" dirty="0" err="1">
                <a:sym typeface="+mn-ea"/>
              </a:rPr>
              <a:t>yıldan</a:t>
            </a:r>
            <a:r>
              <a:rPr lang="en-US" sz="3200" dirty="0">
                <a:sym typeface="+mn-ea"/>
              </a:rPr>
              <a:t> </a:t>
            </a:r>
            <a:r>
              <a:rPr lang="en-US" sz="3200" dirty="0" err="1">
                <a:sym typeface="+mn-ea"/>
              </a:rPr>
              <a:t>yıla</a:t>
            </a:r>
            <a:r>
              <a:rPr lang="tr-TR" altLang="en-US" sz="3200" dirty="0">
                <a:sym typeface="+mn-ea"/>
              </a:rPr>
              <a:t> </a:t>
            </a:r>
            <a:r>
              <a:rPr lang="en-US" sz="3200" dirty="0" err="1">
                <a:sym typeface="+mn-ea"/>
              </a:rPr>
              <a:t>farklılık</a:t>
            </a:r>
            <a:r>
              <a:rPr lang="en-US" sz="3200" dirty="0">
                <a:sym typeface="+mn-ea"/>
              </a:rPr>
              <a:t> </a:t>
            </a:r>
            <a:r>
              <a:rPr lang="en-US" sz="3200" dirty="0" err="1">
                <a:sym typeface="+mn-ea"/>
              </a:rPr>
              <a:t>göstermektedir</a:t>
            </a:r>
            <a:r>
              <a:rPr lang="en-US" sz="3200" dirty="0">
                <a:sym typeface="+mn-ea"/>
              </a:rPr>
              <a:t>.</a:t>
            </a:r>
            <a:endParaRPr lang="en-US" sz="3200" dirty="0"/>
          </a:p>
          <a:p>
            <a:pPr marL="457200" indent="-457200">
              <a:buFont typeface="Arial" panose="020B0604020202020204" pitchFamily="34" charset="0"/>
              <a:buChar char="•"/>
            </a:pPr>
            <a:r>
              <a:rPr lang="en-US" sz="3200" dirty="0" err="1">
                <a:sym typeface="+mn-ea"/>
              </a:rPr>
              <a:t>LGS’de</a:t>
            </a:r>
            <a:r>
              <a:rPr lang="en-US" sz="3200" dirty="0">
                <a:sym typeface="+mn-ea"/>
              </a:rPr>
              <a:t> </a:t>
            </a:r>
            <a:r>
              <a:rPr lang="en-US" sz="3200" dirty="0" err="1">
                <a:sym typeface="+mn-ea"/>
              </a:rPr>
              <a:t>Türkçe</a:t>
            </a:r>
            <a:r>
              <a:rPr lang="en-US" sz="3200" dirty="0">
                <a:sym typeface="+mn-ea"/>
              </a:rPr>
              <a:t>, </a:t>
            </a:r>
            <a:r>
              <a:rPr lang="en-US" sz="3200" dirty="0" err="1">
                <a:sym typeface="+mn-ea"/>
              </a:rPr>
              <a:t>Matematik</a:t>
            </a:r>
            <a:r>
              <a:rPr lang="en-US" sz="3200" dirty="0">
                <a:sym typeface="+mn-ea"/>
              </a:rPr>
              <a:t> </a:t>
            </a:r>
            <a:r>
              <a:rPr lang="en-US" sz="3200" dirty="0" err="1">
                <a:sym typeface="+mn-ea"/>
              </a:rPr>
              <a:t>ve</a:t>
            </a:r>
            <a:r>
              <a:rPr lang="en-US" sz="3200" dirty="0">
                <a:sym typeface="+mn-ea"/>
              </a:rPr>
              <a:t> Fen</a:t>
            </a:r>
            <a:r>
              <a:rPr lang="tr-TR" altLang="en-US" sz="3200" dirty="0">
                <a:sym typeface="+mn-ea"/>
              </a:rPr>
              <a:t> </a:t>
            </a:r>
            <a:r>
              <a:rPr lang="en-US" sz="3200" dirty="0" err="1">
                <a:sym typeface="+mn-ea"/>
              </a:rPr>
              <a:t>Bilimleri</a:t>
            </a:r>
            <a:r>
              <a:rPr lang="en-US" sz="3200" dirty="0">
                <a:sym typeface="+mn-ea"/>
              </a:rPr>
              <a:t> </a:t>
            </a:r>
            <a:r>
              <a:rPr lang="en-US" sz="3200" dirty="0" err="1">
                <a:sym typeface="+mn-ea"/>
              </a:rPr>
              <a:t>derslerinin</a:t>
            </a:r>
            <a:r>
              <a:rPr lang="en-US" sz="3200" dirty="0">
                <a:sym typeface="+mn-ea"/>
              </a:rPr>
              <a:t> </a:t>
            </a:r>
            <a:r>
              <a:rPr lang="en-US" sz="3200" dirty="0" err="1">
                <a:sym typeface="+mn-ea"/>
              </a:rPr>
              <a:t>getirmiş</a:t>
            </a:r>
            <a:r>
              <a:rPr lang="en-US" sz="3200" dirty="0">
                <a:sym typeface="+mn-ea"/>
              </a:rPr>
              <a:t> </a:t>
            </a:r>
            <a:r>
              <a:rPr lang="en-US" sz="3200" dirty="0" err="1">
                <a:sym typeface="+mn-ea"/>
              </a:rPr>
              <a:t>olduğu</a:t>
            </a:r>
            <a:r>
              <a:rPr lang="tr-TR" altLang="en-US" sz="3200" dirty="0">
                <a:sym typeface="+mn-ea"/>
              </a:rPr>
              <a:t> </a:t>
            </a:r>
            <a:r>
              <a:rPr lang="en-US" sz="3200" dirty="0" err="1">
                <a:sym typeface="+mn-ea"/>
              </a:rPr>
              <a:t>puanlar</a:t>
            </a:r>
            <a:r>
              <a:rPr lang="en-US" sz="3200" dirty="0">
                <a:sym typeface="+mn-ea"/>
              </a:rPr>
              <a:t> </a:t>
            </a:r>
            <a:r>
              <a:rPr lang="en-US" sz="3200" dirty="0" err="1">
                <a:sym typeface="+mn-ea"/>
              </a:rPr>
              <a:t>arasında</a:t>
            </a:r>
            <a:r>
              <a:rPr lang="en-US" sz="3200" dirty="0">
                <a:sym typeface="+mn-ea"/>
              </a:rPr>
              <a:t> </a:t>
            </a:r>
            <a:r>
              <a:rPr lang="en-US" sz="3200" dirty="0" err="1" smtClean="0">
                <a:sym typeface="+mn-ea"/>
              </a:rPr>
              <a:t>fark</a:t>
            </a:r>
            <a:r>
              <a:rPr lang="tr-TR" altLang="en-US" sz="3200" dirty="0" smtClean="0">
                <a:sym typeface="+mn-ea"/>
              </a:rPr>
              <a:t> </a:t>
            </a:r>
            <a:r>
              <a:rPr lang="en-US" sz="3200" dirty="0" err="1">
                <a:sym typeface="+mn-ea"/>
              </a:rPr>
              <a:t>yoktur</a:t>
            </a:r>
            <a:r>
              <a:rPr lang="en-US" sz="3200" dirty="0">
                <a:sym typeface="+mn-ea"/>
              </a:rPr>
              <a:t>.</a:t>
            </a:r>
            <a:endParaRPr lang="en-US" sz="3200" dirty="0"/>
          </a:p>
          <a:p>
            <a:pPr marL="457200" indent="-457200">
              <a:buFont typeface="Arial" panose="020B0604020202020204" pitchFamily="34" charset="0"/>
              <a:buChar char="•"/>
            </a:pPr>
            <a:r>
              <a:rPr lang="en-US" sz="3200" dirty="0" err="1">
                <a:sym typeface="+mn-ea"/>
              </a:rPr>
              <a:t>Aynı</a:t>
            </a:r>
            <a:r>
              <a:rPr lang="en-US" sz="3200" dirty="0">
                <a:sym typeface="+mn-ea"/>
              </a:rPr>
              <a:t> </a:t>
            </a:r>
            <a:r>
              <a:rPr lang="en-US" sz="3200" dirty="0" err="1">
                <a:sym typeface="+mn-ea"/>
              </a:rPr>
              <a:t>şekilde</a:t>
            </a:r>
            <a:r>
              <a:rPr lang="en-US" sz="3200" dirty="0">
                <a:sym typeface="+mn-ea"/>
              </a:rPr>
              <a:t> T.C. </a:t>
            </a:r>
            <a:r>
              <a:rPr lang="en-US" sz="3200" dirty="0" err="1">
                <a:sym typeface="+mn-ea"/>
              </a:rPr>
              <a:t>İnkılap</a:t>
            </a:r>
            <a:r>
              <a:rPr lang="en-US" sz="3200" dirty="0">
                <a:sym typeface="+mn-ea"/>
              </a:rPr>
              <a:t> </a:t>
            </a:r>
            <a:r>
              <a:rPr lang="en-US" sz="3200" dirty="0" err="1">
                <a:sym typeface="+mn-ea"/>
              </a:rPr>
              <a:t>Tarihi</a:t>
            </a:r>
            <a:r>
              <a:rPr lang="en-US" sz="3200" dirty="0">
                <a:sym typeface="+mn-ea"/>
              </a:rPr>
              <a:t> </a:t>
            </a:r>
            <a:r>
              <a:rPr lang="en-US" sz="3200" dirty="0" err="1">
                <a:sym typeface="+mn-ea"/>
              </a:rPr>
              <a:t>ve</a:t>
            </a:r>
            <a:r>
              <a:rPr lang="tr-TR" altLang="en-US" sz="3200" dirty="0">
                <a:sym typeface="+mn-ea"/>
              </a:rPr>
              <a:t> </a:t>
            </a:r>
            <a:r>
              <a:rPr lang="en-US" sz="3200" dirty="0" err="1">
                <a:sym typeface="+mn-ea"/>
              </a:rPr>
              <a:t>Atatürkçülük</a:t>
            </a:r>
            <a:r>
              <a:rPr lang="en-US" sz="3200" dirty="0">
                <a:sym typeface="+mn-ea"/>
              </a:rPr>
              <a:t>, Din </a:t>
            </a:r>
            <a:r>
              <a:rPr lang="en-US" sz="3200" dirty="0" err="1">
                <a:sym typeface="+mn-ea"/>
              </a:rPr>
              <a:t>Kültürü</a:t>
            </a:r>
            <a:r>
              <a:rPr lang="en-US" sz="3200" dirty="0">
                <a:sym typeface="+mn-ea"/>
              </a:rPr>
              <a:t> </a:t>
            </a:r>
            <a:r>
              <a:rPr lang="en-US" sz="3200" dirty="0" err="1">
                <a:sym typeface="+mn-ea"/>
              </a:rPr>
              <a:t>ve</a:t>
            </a:r>
            <a:r>
              <a:rPr lang="en-US" sz="3200" dirty="0">
                <a:sym typeface="+mn-ea"/>
              </a:rPr>
              <a:t> </a:t>
            </a:r>
            <a:r>
              <a:rPr lang="en-US" sz="3200" dirty="0" err="1">
                <a:sym typeface="+mn-ea"/>
              </a:rPr>
              <a:t>Ahlak</a:t>
            </a:r>
            <a:r>
              <a:rPr lang="tr-TR" altLang="en-US" sz="3200" dirty="0">
                <a:sym typeface="+mn-ea"/>
              </a:rPr>
              <a:t> </a:t>
            </a:r>
            <a:r>
              <a:rPr lang="en-US" sz="3200" dirty="0" err="1">
                <a:sym typeface="+mn-ea"/>
              </a:rPr>
              <a:t>Bilgisi</a:t>
            </a:r>
            <a:r>
              <a:rPr lang="en-US" sz="3200" dirty="0">
                <a:sym typeface="+mn-ea"/>
              </a:rPr>
              <a:t> </a:t>
            </a:r>
            <a:r>
              <a:rPr lang="en-US" sz="3200" dirty="0" err="1">
                <a:sym typeface="+mn-ea"/>
              </a:rPr>
              <a:t>ve</a:t>
            </a:r>
            <a:r>
              <a:rPr lang="en-US" sz="3200" dirty="0">
                <a:sym typeface="+mn-ea"/>
              </a:rPr>
              <a:t> </a:t>
            </a:r>
            <a:r>
              <a:rPr lang="en-US" sz="3200" dirty="0" err="1">
                <a:sym typeface="+mn-ea"/>
              </a:rPr>
              <a:t>Yabancı</a:t>
            </a:r>
            <a:r>
              <a:rPr lang="en-US" sz="3200" dirty="0">
                <a:sym typeface="+mn-ea"/>
              </a:rPr>
              <a:t> </a:t>
            </a:r>
            <a:r>
              <a:rPr lang="en-US" sz="3200" dirty="0" err="1">
                <a:sym typeface="+mn-ea"/>
              </a:rPr>
              <a:t>Dil</a:t>
            </a:r>
            <a:r>
              <a:rPr lang="en-US" sz="3200" dirty="0">
                <a:sym typeface="+mn-ea"/>
              </a:rPr>
              <a:t> </a:t>
            </a:r>
            <a:r>
              <a:rPr lang="en-US" sz="3200" dirty="0" err="1">
                <a:sym typeface="+mn-ea"/>
              </a:rPr>
              <a:t>derslerinin</a:t>
            </a:r>
            <a:r>
              <a:rPr lang="tr-TR" altLang="en-US" sz="3200" dirty="0">
                <a:sym typeface="+mn-ea"/>
              </a:rPr>
              <a:t> </a:t>
            </a:r>
            <a:r>
              <a:rPr lang="en-US" sz="3200" dirty="0" err="1">
                <a:sym typeface="+mn-ea"/>
              </a:rPr>
              <a:t>getirmiş</a:t>
            </a:r>
            <a:r>
              <a:rPr lang="en-US" sz="3200" dirty="0">
                <a:sym typeface="+mn-ea"/>
              </a:rPr>
              <a:t> </a:t>
            </a:r>
            <a:r>
              <a:rPr lang="en-US" sz="3200" dirty="0" err="1">
                <a:sym typeface="+mn-ea"/>
              </a:rPr>
              <a:t>olduğu</a:t>
            </a:r>
            <a:r>
              <a:rPr lang="en-US" sz="3200" dirty="0">
                <a:sym typeface="+mn-ea"/>
              </a:rPr>
              <a:t> </a:t>
            </a:r>
            <a:r>
              <a:rPr lang="en-US" sz="3200" dirty="0" err="1">
                <a:sym typeface="+mn-ea"/>
              </a:rPr>
              <a:t>puanlar</a:t>
            </a:r>
            <a:r>
              <a:rPr lang="en-US" sz="3200" dirty="0">
                <a:sym typeface="+mn-ea"/>
              </a:rPr>
              <a:t> </a:t>
            </a:r>
            <a:r>
              <a:rPr lang="en-US" sz="3200" dirty="0" err="1">
                <a:sym typeface="+mn-ea"/>
              </a:rPr>
              <a:t>arasında</a:t>
            </a:r>
            <a:r>
              <a:rPr lang="en-US" sz="3200" dirty="0">
                <a:sym typeface="+mn-ea"/>
              </a:rPr>
              <a:t> </a:t>
            </a:r>
            <a:r>
              <a:rPr lang="en-US" sz="3200" dirty="0" err="1" smtClean="0">
                <a:sym typeface="+mn-ea"/>
              </a:rPr>
              <a:t>fark</a:t>
            </a:r>
            <a:r>
              <a:rPr lang="en-US" sz="3200" dirty="0" smtClean="0">
                <a:sym typeface="+mn-ea"/>
              </a:rPr>
              <a:t> </a:t>
            </a:r>
            <a:r>
              <a:rPr lang="en-US" sz="3200" dirty="0" err="1">
                <a:sym typeface="+mn-ea"/>
              </a:rPr>
              <a:t>yoktur</a:t>
            </a:r>
            <a:r>
              <a:rPr lang="en-US" sz="3200" dirty="0" smtClean="0">
                <a:sym typeface="+mn-ea"/>
              </a:rPr>
              <a:t>.</a:t>
            </a:r>
            <a:endParaRPr lang="en-US" sz="3200" dirty="0">
              <a:sym typeface="+mn-ea"/>
            </a:endParaRPr>
          </a:p>
        </p:txBody>
      </p:sp>
    </p:spTree>
  </p:cSld>
  <p:clrMapOvr>
    <a:masterClrMapping/>
  </p:clrMapOvr>
</p:sld>
</file>

<file path=ppt/theme/theme1.xml><?xml version="1.0" encoding="utf-8"?>
<a:theme xmlns:a="http://schemas.openxmlformats.org/drawingml/2006/main" name="Doğa">
  <a:themeElements>
    <a:clrScheme name="Doğa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Doğa">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b"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tr-TR" sz="3600" b="0" i="0" u="none" strike="noStrike" cap="none" normalizeH="0" baseline="0" smtClean="0">
            <a:ln>
              <a:noFill/>
            </a:ln>
            <a:solidFill>
              <a:srgbClr val="660033"/>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b"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tr-TR" sz="3600" b="0" i="0" u="none" strike="noStrike" cap="none" normalizeH="0" baseline="0" smtClean="0">
            <a:ln>
              <a:noFill/>
            </a:ln>
            <a:solidFill>
              <a:srgbClr val="660033"/>
            </a:solidFill>
            <a:effectLst/>
            <a:latin typeface="Times New Roman" panose="02020603050405020304" pitchFamily="18" charset="0"/>
          </a:defRPr>
        </a:defPPr>
      </a:lstStyle>
    </a:lnDef>
  </a:objectDefaults>
  <a:extraClrSchemeLst>
    <a:extraClrScheme>
      <a:clrScheme name="Doğa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Doğa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Doğa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Doğa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Doğa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TotalTime>
  <Words>578</Words>
  <Application>Microsoft Office PowerPoint</Application>
  <PresentationFormat>Ekran Gösterisi (4:3)</PresentationFormat>
  <Paragraphs>114</Paragraphs>
  <Slides>18</Slides>
  <Notes>6</Notes>
  <HiddenSlides>0</HiddenSlides>
  <MMClips>0</MMClips>
  <ScaleCrop>false</ScaleCrop>
  <HeadingPairs>
    <vt:vector size="6" baseType="variant">
      <vt:variant>
        <vt:lpstr>Tema</vt:lpstr>
      </vt:variant>
      <vt:variant>
        <vt:i4>1</vt:i4>
      </vt:variant>
      <vt:variant>
        <vt:lpstr>Katıştırılmış OLE Hizmet Programları</vt:lpstr>
      </vt:variant>
      <vt:variant>
        <vt:i4>0</vt:i4>
      </vt:variant>
      <vt:variant>
        <vt:lpstr>Slayt Başlıkları</vt:lpstr>
      </vt:variant>
      <vt:variant>
        <vt:i4>18</vt:i4>
      </vt:variant>
    </vt:vector>
  </HeadingPairs>
  <TitlesOfParts>
    <vt:vector size="19" baseType="lpstr">
      <vt:lpstr>Doğa</vt:lpstr>
      <vt:lpstr>PowerPoint Sunusu</vt:lpstr>
      <vt:lpstr>Sevgili Öğrenciler, Bu yıl okulunuzdaki son seneniz ve gelecek yıl  artık lise kademesine geçiş yapacaksınız. Lise sürecine geçişte size yol gösterecek olan  adımlardan bahsedeceğiz.</vt:lpstr>
      <vt:lpstr>    LGS SÜRECİ  LGS, “Merkezî Sınavla Öğrenci Alacak Fen Liseleri, Sosyal Bilimler Liseleri, Proje Okulları ile Mesleki ve Teknik Anadolu Liselerinin Anadolu Teknik Programları”na öğrenci seçmek amacıyla yapılan bir sınavdır. Merkezî Sınav başvuruları; isteğe bağlı olup sınava katılmak isteyenler, başvurularını ilgili tarihler arasında öğrencinin e-okul sistemi üzerinden yapacaktır.Öğrenciler sistem tarafından belirlenen okullarda sınava gireceklerdir.</vt:lpstr>
      <vt:lpstr>PowerPoint Sunusu</vt:lpstr>
      <vt:lpstr>PowerPoint Sunusu</vt:lpstr>
      <vt:lpstr>PowerPoint Sunusu</vt:lpstr>
      <vt:lpstr>PowerPoint Sunusu</vt:lpstr>
      <vt:lpstr>PowerPoint Sunusu</vt:lpstr>
      <vt:lpstr>PowerPoint Sunusu</vt:lpstr>
      <vt:lpstr>PowerPoint Sunusu</vt:lpstr>
      <vt:lpstr>PowerPoint Sunusu</vt:lpstr>
      <vt:lpstr>MERKEZİ YERLEŞTİRME (LGS) Ülke genelindeki tüm 8. sınıf öğrencileri isteğe bağlı olarak aynı sınava gireceklerdir.  Merkezi yerleştirme, LGS puan üstünlüğü göz önünde bulundurularak yapılacaktır. Tercih sürecinde okulların geçen yıl almış olduğu taban puanlara ek olarak yüzdelik dilimler de dikkate alınmalıdır. Tercih sürecinde en fazla 10 okul tercih edilebilecektir.</vt:lpstr>
      <vt:lpstr>LİSE TÜRLERİ  Fen Lisesi (LGS),  Sosyal Bilimler Lisesi (LGS),   Anadolu Lisesi (LGS-OBP),  Anadolu İmam Hatip Lisesi (LGS-OBP) Mesleki ve Teknik Anadolu Lisesi (LGS-OBP)  Güzel Sanatlar Lisesi (Yetenek Sınavı),  Spor Lisesi (Yetenek Sınavı)  Açık Öğretim Lisesi (özel şartlar),  MESEM (Mesleki Eğitim Merkezi, Çıraklık Eğitim Merkezi)</vt:lpstr>
      <vt:lpstr>FEN LİSESİ Eğitim süresi 4 yıldır. Ancak bazı fen liselerinde hazırlık sınıfı ile 5 yıl eğitim verilmektedir. Merkezi sınav ile öğrenci almaktadır. Öğrencilerinden bilimsel araştırmalar yapması, yeni buluşlara ilgi duyması, proje hazırlaması ve yeni teknolojileri kullanması beklenmektedir.  SOSYAL BİLİMLER LİSESİ Hazırlık sınıfı + 4 yıllık eğitim veren kurumlardır. Sosyal bilimler liseleri sosyal bilimler ve edebiyat alanlarında ihtiyaç duyulan üstün yetenekli bilim insanlarının yetiştirilmesine kaynaklık eder. Öğrencilerden sosyal bilimler ve sanata ilgi duyması, akademik çalışmayı sevmesi, akademik araştırmalar yapması ve sosyal etkileşiminin yüksek olması beklenmektedir  </vt:lpstr>
      <vt:lpstr>PowerPoint Sunusu</vt:lpstr>
      <vt:lpstr>PowerPoint Sunusu</vt:lpstr>
      <vt:lpstr>PowerPoint Sunusu</vt:lpstr>
      <vt:lpstr>HİDAYET ATASOY REHBER ÖĞRETMEN/PSİKOLOJİK DANIŞMAN</vt:lpstr>
    </vt:vector>
  </TitlesOfParts>
  <Company>Unknown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Unknown User</dc:creator>
  <cp:lastModifiedBy>PC</cp:lastModifiedBy>
  <cp:revision>122</cp:revision>
  <dcterms:created xsi:type="dcterms:W3CDTF">2006-10-11T07:27:00Z</dcterms:created>
  <dcterms:modified xsi:type="dcterms:W3CDTF">2024-11-07T07:02:36Z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8B9B72CC1A9B41C8BFDD8376627CF7E8_13</vt:lpwstr>
  </property>
  <property fmtid="{D5CDD505-2E9C-101B-9397-08002B2CF9AE}" pid="3" name="KSOProductBuildVer">
    <vt:lpwstr>1033-12.2.0.18607</vt:lpwstr>
  </property>
</Properties>
</file>